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8"/>
  </p:notesMasterIdLst>
  <p:handoutMasterIdLst>
    <p:handoutMasterId r:id="rId29"/>
  </p:handoutMasterIdLst>
  <p:sldIdLst>
    <p:sldId id="436" r:id="rId5"/>
    <p:sldId id="437" r:id="rId6"/>
    <p:sldId id="438" r:id="rId7"/>
    <p:sldId id="439" r:id="rId8"/>
    <p:sldId id="440" r:id="rId9"/>
    <p:sldId id="442" r:id="rId10"/>
    <p:sldId id="441" r:id="rId11"/>
    <p:sldId id="443" r:id="rId12"/>
    <p:sldId id="451" r:id="rId13"/>
    <p:sldId id="448" r:id="rId14"/>
    <p:sldId id="449" r:id="rId15"/>
    <p:sldId id="452" r:id="rId16"/>
    <p:sldId id="450" r:id="rId17"/>
    <p:sldId id="453" r:id="rId18"/>
    <p:sldId id="454" r:id="rId19"/>
    <p:sldId id="455" r:id="rId20"/>
    <p:sldId id="456" r:id="rId21"/>
    <p:sldId id="457" r:id="rId22"/>
    <p:sldId id="458" r:id="rId23"/>
    <p:sldId id="445" r:id="rId24"/>
    <p:sldId id="446" r:id="rId25"/>
    <p:sldId id="447" r:id="rId26"/>
    <p:sldId id="43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82BD"/>
    <a:srgbClr val="0C404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9"/>
  </p:normalViewPr>
  <p:slideViewPr>
    <p:cSldViewPr snapToGrid="0">
      <p:cViewPr>
        <p:scale>
          <a:sx n="82" d="100"/>
          <a:sy n="82" d="100"/>
        </p:scale>
        <p:origin x="496" y="6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12/5/24</a:t>
            </a:fld>
            <a:endParaRPr lang="en-US"/>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1</a:t>
            </a:fld>
            <a:endParaRPr lang="en-US"/>
          </a:p>
        </p:txBody>
      </p:sp>
    </p:spTree>
    <p:extLst>
      <p:ext uri="{BB962C8B-B14F-4D97-AF65-F5344CB8AC3E}">
        <p14:creationId xmlns:p14="http://schemas.microsoft.com/office/powerpoint/2010/main" val="2369047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74C6-396E-006A-0F5A-148D2D0E2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60D5F-0A89-5601-C813-06ED0B34B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FDE25-6DBA-D0C4-84E4-0C4849D3F4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CEF9B7-4A03-7918-0008-79D03F15788A}"/>
              </a:ext>
            </a:extLst>
          </p:cNvPr>
          <p:cNvSpPr>
            <a:spLocks noGrp="1"/>
          </p:cNvSpPr>
          <p:nvPr>
            <p:ph type="sldNum" sz="quarter" idx="5"/>
          </p:nvPr>
        </p:nvSpPr>
        <p:spPr/>
        <p:txBody>
          <a:bodyPr/>
          <a:lstStyle/>
          <a:p>
            <a:fld id="{32BF9438-3EEF-4192-9815-F6F44770AEF7}" type="slidenum">
              <a:rPr lang="en-US" smtClean="0"/>
              <a:t>10</a:t>
            </a:fld>
            <a:endParaRPr lang="en-US"/>
          </a:p>
        </p:txBody>
      </p:sp>
    </p:spTree>
    <p:extLst>
      <p:ext uri="{BB962C8B-B14F-4D97-AF65-F5344CB8AC3E}">
        <p14:creationId xmlns:p14="http://schemas.microsoft.com/office/powerpoint/2010/main" val="159973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27BFC-3B50-F4DC-FF62-6C6E3BD95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DF928-21D4-A052-5692-0F27ED0BD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FD48F-B13F-4D6E-DDA9-F87FF070FA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4C0B79-1695-DAA6-6584-DEE6DDB0531B}"/>
              </a:ext>
            </a:extLst>
          </p:cNvPr>
          <p:cNvSpPr>
            <a:spLocks noGrp="1"/>
          </p:cNvSpPr>
          <p:nvPr>
            <p:ph type="sldNum" sz="quarter" idx="5"/>
          </p:nvPr>
        </p:nvSpPr>
        <p:spPr/>
        <p:txBody>
          <a:bodyPr/>
          <a:lstStyle/>
          <a:p>
            <a:fld id="{32BF9438-3EEF-4192-9815-F6F44770AEF7}" type="slidenum">
              <a:rPr lang="en-US" smtClean="0"/>
              <a:t>11</a:t>
            </a:fld>
            <a:endParaRPr lang="en-US"/>
          </a:p>
        </p:txBody>
      </p:sp>
    </p:spTree>
    <p:extLst>
      <p:ext uri="{BB962C8B-B14F-4D97-AF65-F5344CB8AC3E}">
        <p14:creationId xmlns:p14="http://schemas.microsoft.com/office/powerpoint/2010/main" val="428645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DEEFD-76C0-ADEB-EFC4-54413727F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73D5C-82A6-40A7-72E5-C0DB7665D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BBAA99-3925-4043-A9D8-520567D219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F4D864-EDBD-A4C1-E25F-67E1C58B3B71}"/>
              </a:ext>
            </a:extLst>
          </p:cNvPr>
          <p:cNvSpPr>
            <a:spLocks noGrp="1"/>
          </p:cNvSpPr>
          <p:nvPr>
            <p:ph type="sldNum" sz="quarter" idx="5"/>
          </p:nvPr>
        </p:nvSpPr>
        <p:spPr/>
        <p:txBody>
          <a:bodyPr/>
          <a:lstStyle/>
          <a:p>
            <a:fld id="{32BF9438-3EEF-4192-9815-F6F44770AEF7}" type="slidenum">
              <a:rPr lang="en-US" smtClean="0"/>
              <a:t>12</a:t>
            </a:fld>
            <a:endParaRPr lang="en-US"/>
          </a:p>
        </p:txBody>
      </p:sp>
    </p:spTree>
    <p:extLst>
      <p:ext uri="{BB962C8B-B14F-4D97-AF65-F5344CB8AC3E}">
        <p14:creationId xmlns:p14="http://schemas.microsoft.com/office/powerpoint/2010/main" val="2026161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D0143-E951-005F-739B-81AFF8245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B043B-1986-EF9F-BA7E-E93877D92D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DFA9C-70D2-086E-7A6E-85A94F3627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1A883B-15C4-53B6-48BE-7BB82D6970F0}"/>
              </a:ext>
            </a:extLst>
          </p:cNvPr>
          <p:cNvSpPr>
            <a:spLocks noGrp="1"/>
          </p:cNvSpPr>
          <p:nvPr>
            <p:ph type="sldNum" sz="quarter" idx="5"/>
          </p:nvPr>
        </p:nvSpPr>
        <p:spPr/>
        <p:txBody>
          <a:bodyPr/>
          <a:lstStyle/>
          <a:p>
            <a:fld id="{32BF9438-3EEF-4192-9815-F6F44770AEF7}" type="slidenum">
              <a:rPr lang="en-US" smtClean="0"/>
              <a:t>13</a:t>
            </a:fld>
            <a:endParaRPr lang="en-US"/>
          </a:p>
        </p:txBody>
      </p:sp>
    </p:spTree>
    <p:extLst>
      <p:ext uri="{BB962C8B-B14F-4D97-AF65-F5344CB8AC3E}">
        <p14:creationId xmlns:p14="http://schemas.microsoft.com/office/powerpoint/2010/main" val="27333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6C3F4-6DD4-866E-3EBB-CA1D9E4B6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8DB44-C75C-2F30-C64C-17A199757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87F11-B828-8878-5A15-B0B86A8DE3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44311D-1B85-0D88-16B5-1E2D964FEAA8}"/>
              </a:ext>
            </a:extLst>
          </p:cNvPr>
          <p:cNvSpPr>
            <a:spLocks noGrp="1"/>
          </p:cNvSpPr>
          <p:nvPr>
            <p:ph type="sldNum" sz="quarter" idx="5"/>
          </p:nvPr>
        </p:nvSpPr>
        <p:spPr/>
        <p:txBody>
          <a:bodyPr/>
          <a:lstStyle/>
          <a:p>
            <a:fld id="{32BF9438-3EEF-4192-9815-F6F44770AEF7}" type="slidenum">
              <a:rPr lang="en-US" smtClean="0"/>
              <a:t>14</a:t>
            </a:fld>
            <a:endParaRPr lang="en-US"/>
          </a:p>
        </p:txBody>
      </p:sp>
    </p:spTree>
    <p:extLst>
      <p:ext uri="{BB962C8B-B14F-4D97-AF65-F5344CB8AC3E}">
        <p14:creationId xmlns:p14="http://schemas.microsoft.com/office/powerpoint/2010/main" val="303375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3D995-B25E-B00C-3CFD-CCF447A30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E1E9E-B469-875D-21F7-DCB3C44E8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E15E9-ED01-9FA0-7EF2-741441B0EC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587435-C72E-4135-553E-9346FF58BBF9}"/>
              </a:ext>
            </a:extLst>
          </p:cNvPr>
          <p:cNvSpPr>
            <a:spLocks noGrp="1"/>
          </p:cNvSpPr>
          <p:nvPr>
            <p:ph type="sldNum" sz="quarter" idx="5"/>
          </p:nvPr>
        </p:nvSpPr>
        <p:spPr/>
        <p:txBody>
          <a:bodyPr/>
          <a:lstStyle/>
          <a:p>
            <a:fld id="{32BF9438-3EEF-4192-9815-F6F44770AEF7}" type="slidenum">
              <a:rPr lang="en-US" smtClean="0"/>
              <a:t>15</a:t>
            </a:fld>
            <a:endParaRPr lang="en-US"/>
          </a:p>
        </p:txBody>
      </p:sp>
    </p:spTree>
    <p:extLst>
      <p:ext uri="{BB962C8B-B14F-4D97-AF65-F5344CB8AC3E}">
        <p14:creationId xmlns:p14="http://schemas.microsoft.com/office/powerpoint/2010/main" val="2922611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B9BD6-720E-248C-E7E8-181BBD62C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34921-D25B-4BAA-1D12-8D949F59F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F38BC-066D-ACA5-1B94-0427474AFA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81FFB-5E6E-B70D-A771-CE09FF3CAFDF}"/>
              </a:ext>
            </a:extLst>
          </p:cNvPr>
          <p:cNvSpPr>
            <a:spLocks noGrp="1"/>
          </p:cNvSpPr>
          <p:nvPr>
            <p:ph type="sldNum" sz="quarter" idx="5"/>
          </p:nvPr>
        </p:nvSpPr>
        <p:spPr/>
        <p:txBody>
          <a:bodyPr/>
          <a:lstStyle/>
          <a:p>
            <a:fld id="{32BF9438-3EEF-4192-9815-F6F44770AEF7}" type="slidenum">
              <a:rPr lang="en-US" smtClean="0"/>
              <a:t>16</a:t>
            </a:fld>
            <a:endParaRPr lang="en-US"/>
          </a:p>
        </p:txBody>
      </p:sp>
    </p:spTree>
    <p:extLst>
      <p:ext uri="{BB962C8B-B14F-4D97-AF65-F5344CB8AC3E}">
        <p14:creationId xmlns:p14="http://schemas.microsoft.com/office/powerpoint/2010/main" val="4073114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1B46-590E-3E4D-E93B-CA9DBB514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2D295-99B8-2A17-1884-3D663F33BE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E28D73-6103-C871-BB2F-FD00785787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C4BB2E-B54D-4453-55CA-453012DE20A9}"/>
              </a:ext>
            </a:extLst>
          </p:cNvPr>
          <p:cNvSpPr>
            <a:spLocks noGrp="1"/>
          </p:cNvSpPr>
          <p:nvPr>
            <p:ph type="sldNum" sz="quarter" idx="5"/>
          </p:nvPr>
        </p:nvSpPr>
        <p:spPr/>
        <p:txBody>
          <a:bodyPr/>
          <a:lstStyle/>
          <a:p>
            <a:fld id="{32BF9438-3EEF-4192-9815-F6F44770AEF7}" type="slidenum">
              <a:rPr lang="en-US" smtClean="0"/>
              <a:t>17</a:t>
            </a:fld>
            <a:endParaRPr lang="en-US"/>
          </a:p>
        </p:txBody>
      </p:sp>
    </p:spTree>
    <p:extLst>
      <p:ext uri="{BB962C8B-B14F-4D97-AF65-F5344CB8AC3E}">
        <p14:creationId xmlns:p14="http://schemas.microsoft.com/office/powerpoint/2010/main" val="3571396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DB00-6A1F-15CC-327D-4B0D0F3B8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157BC-89F3-F8F9-8D57-85EC65268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5C06F-0D7F-C4DE-2096-DBBB43F802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15AFA2-3E52-6EE8-CB1E-23EB0FD242C4}"/>
              </a:ext>
            </a:extLst>
          </p:cNvPr>
          <p:cNvSpPr>
            <a:spLocks noGrp="1"/>
          </p:cNvSpPr>
          <p:nvPr>
            <p:ph type="sldNum" sz="quarter" idx="5"/>
          </p:nvPr>
        </p:nvSpPr>
        <p:spPr/>
        <p:txBody>
          <a:bodyPr/>
          <a:lstStyle/>
          <a:p>
            <a:fld id="{32BF9438-3EEF-4192-9815-F6F44770AEF7}" type="slidenum">
              <a:rPr lang="en-US" smtClean="0"/>
              <a:t>18</a:t>
            </a:fld>
            <a:endParaRPr lang="en-US"/>
          </a:p>
        </p:txBody>
      </p:sp>
    </p:spTree>
    <p:extLst>
      <p:ext uri="{BB962C8B-B14F-4D97-AF65-F5344CB8AC3E}">
        <p14:creationId xmlns:p14="http://schemas.microsoft.com/office/powerpoint/2010/main" val="3307326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AD48D-A84C-AE0E-DFC5-1C2F0023F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83CBE4-000A-0E01-A862-2D0596659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CDBED0-B787-816F-116A-9EFBFABDED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FD4552-869C-B0B6-6939-4932CDF5B6A6}"/>
              </a:ext>
            </a:extLst>
          </p:cNvPr>
          <p:cNvSpPr>
            <a:spLocks noGrp="1"/>
          </p:cNvSpPr>
          <p:nvPr>
            <p:ph type="sldNum" sz="quarter" idx="5"/>
          </p:nvPr>
        </p:nvSpPr>
        <p:spPr/>
        <p:txBody>
          <a:bodyPr/>
          <a:lstStyle/>
          <a:p>
            <a:fld id="{32BF9438-3EEF-4192-9815-F6F44770AEF7}" type="slidenum">
              <a:rPr lang="en-US" smtClean="0"/>
              <a:t>19</a:t>
            </a:fld>
            <a:endParaRPr lang="en-US"/>
          </a:p>
        </p:txBody>
      </p:sp>
    </p:spTree>
    <p:extLst>
      <p:ext uri="{BB962C8B-B14F-4D97-AF65-F5344CB8AC3E}">
        <p14:creationId xmlns:p14="http://schemas.microsoft.com/office/powerpoint/2010/main" val="306948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a:t>
            </a:fld>
            <a:endParaRPr lang="en-US"/>
          </a:p>
        </p:txBody>
      </p:sp>
    </p:spTree>
    <p:extLst>
      <p:ext uri="{BB962C8B-B14F-4D97-AF65-F5344CB8AC3E}">
        <p14:creationId xmlns:p14="http://schemas.microsoft.com/office/powerpoint/2010/main" val="1244630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20</a:t>
            </a:fld>
            <a:endParaRPr lang="en-US"/>
          </a:p>
        </p:txBody>
      </p:sp>
    </p:spTree>
    <p:extLst>
      <p:ext uri="{BB962C8B-B14F-4D97-AF65-F5344CB8AC3E}">
        <p14:creationId xmlns:p14="http://schemas.microsoft.com/office/powerpoint/2010/main" val="259548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21</a:t>
            </a:fld>
            <a:endParaRPr lang="en-US"/>
          </a:p>
        </p:txBody>
      </p:sp>
    </p:spTree>
    <p:extLst>
      <p:ext uri="{BB962C8B-B14F-4D97-AF65-F5344CB8AC3E}">
        <p14:creationId xmlns:p14="http://schemas.microsoft.com/office/powerpoint/2010/main" val="3222384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22</a:t>
            </a:fld>
            <a:endParaRPr lang="en-US"/>
          </a:p>
        </p:txBody>
      </p:sp>
    </p:spTree>
    <p:extLst>
      <p:ext uri="{BB962C8B-B14F-4D97-AF65-F5344CB8AC3E}">
        <p14:creationId xmlns:p14="http://schemas.microsoft.com/office/powerpoint/2010/main" val="48165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23</a:t>
            </a:fld>
            <a:endParaRPr lang="en-US"/>
          </a:p>
        </p:txBody>
      </p:sp>
    </p:spTree>
    <p:extLst>
      <p:ext uri="{BB962C8B-B14F-4D97-AF65-F5344CB8AC3E}">
        <p14:creationId xmlns:p14="http://schemas.microsoft.com/office/powerpoint/2010/main" val="3284469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3</a:t>
            </a:fld>
            <a:endParaRPr lang="en-US"/>
          </a:p>
        </p:txBody>
      </p:sp>
    </p:spTree>
    <p:extLst>
      <p:ext uri="{BB962C8B-B14F-4D97-AF65-F5344CB8AC3E}">
        <p14:creationId xmlns:p14="http://schemas.microsoft.com/office/powerpoint/2010/main" val="160195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4</a:t>
            </a:fld>
            <a:endParaRPr lang="en-US"/>
          </a:p>
        </p:txBody>
      </p:sp>
    </p:spTree>
    <p:extLst>
      <p:ext uri="{BB962C8B-B14F-4D97-AF65-F5344CB8AC3E}">
        <p14:creationId xmlns:p14="http://schemas.microsoft.com/office/powerpoint/2010/main" val="620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5</a:t>
            </a:fld>
            <a:endParaRPr lang="en-US"/>
          </a:p>
        </p:txBody>
      </p:sp>
    </p:spTree>
    <p:extLst>
      <p:ext uri="{BB962C8B-B14F-4D97-AF65-F5344CB8AC3E}">
        <p14:creationId xmlns:p14="http://schemas.microsoft.com/office/powerpoint/2010/main" val="19937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6</a:t>
            </a:fld>
            <a:endParaRPr lang="en-US"/>
          </a:p>
        </p:txBody>
      </p:sp>
    </p:spTree>
    <p:extLst>
      <p:ext uri="{BB962C8B-B14F-4D97-AF65-F5344CB8AC3E}">
        <p14:creationId xmlns:p14="http://schemas.microsoft.com/office/powerpoint/2010/main" val="137500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7</a:t>
            </a:fld>
            <a:endParaRPr lang="en-US"/>
          </a:p>
        </p:txBody>
      </p:sp>
    </p:spTree>
    <p:extLst>
      <p:ext uri="{BB962C8B-B14F-4D97-AF65-F5344CB8AC3E}">
        <p14:creationId xmlns:p14="http://schemas.microsoft.com/office/powerpoint/2010/main" val="4030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2BF9438-3EEF-4192-9815-F6F44770AEF7}" type="slidenum">
              <a:rPr lang="en-US" smtClean="0"/>
              <a:t>8</a:t>
            </a:fld>
            <a:endParaRPr lang="en-US"/>
          </a:p>
        </p:txBody>
      </p:sp>
    </p:spTree>
    <p:extLst>
      <p:ext uri="{BB962C8B-B14F-4D97-AF65-F5344CB8AC3E}">
        <p14:creationId xmlns:p14="http://schemas.microsoft.com/office/powerpoint/2010/main" val="368926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8E359-C38E-19F8-C173-E23A0193C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0072C-30D5-033C-6857-F69849AF4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DBE85-F1B6-EE78-6737-2ECE605E45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15C77A-4B97-15D8-CD77-91C94DA4FE24}"/>
              </a:ext>
            </a:extLst>
          </p:cNvPr>
          <p:cNvSpPr>
            <a:spLocks noGrp="1"/>
          </p:cNvSpPr>
          <p:nvPr>
            <p:ph type="sldNum" sz="quarter" idx="5"/>
          </p:nvPr>
        </p:nvSpPr>
        <p:spPr/>
        <p:txBody>
          <a:bodyPr/>
          <a:lstStyle/>
          <a:p>
            <a:fld id="{32BF9438-3EEF-4192-9815-F6F44770AEF7}" type="slidenum">
              <a:rPr lang="en-US" smtClean="0"/>
              <a:t>9</a:t>
            </a:fld>
            <a:endParaRPr lang="en-US"/>
          </a:p>
        </p:txBody>
      </p:sp>
    </p:spTree>
    <p:extLst>
      <p:ext uri="{BB962C8B-B14F-4D97-AF65-F5344CB8AC3E}">
        <p14:creationId xmlns:p14="http://schemas.microsoft.com/office/powerpoint/2010/main" val="144263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121130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5094308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86772804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7091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505686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Freeform: Shape 9">
            <a:extLst>
              <a:ext uri="{FF2B5EF4-FFF2-40B4-BE49-F238E27FC236}">
                <a16:creationId xmlns:a16="http://schemas.microsoft.com/office/drawing/2014/main" id="{A18D9F31-445F-F144-A393-66C1BDE8083D}"/>
              </a:ext>
              <a:ext uri="{C183D7F6-B498-43B3-948B-1728B52AA6E4}">
                <adec:decorative xmlns:adec="http://schemas.microsoft.com/office/drawing/2017/decorative" val="1"/>
              </a:ext>
            </a:extLst>
          </p:cNvPr>
          <p:cNvSpPr/>
          <p:nvPr userDrawn="1"/>
        </p:nvSpPr>
        <p:spPr>
          <a:xfrm flipV="1">
            <a:off x="457002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4">
            <a:extLst>
              <a:ext uri="{FF2B5EF4-FFF2-40B4-BE49-F238E27FC236}">
                <a16:creationId xmlns:a16="http://schemas.microsoft.com/office/drawing/2014/main" id="{24F2F994-08EA-D901-82B7-02E175B2FF92}"/>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863EE949-1BE5-CFA7-69CC-5235FFE07F0F}"/>
              </a:ext>
            </a:extLst>
          </p:cNvPr>
          <p:cNvSpPr>
            <a:spLocks noGrp="1"/>
          </p:cNvSpPr>
          <p:nvPr>
            <p:ph type="title" hasCustomPrompt="1"/>
          </p:nvPr>
        </p:nvSpPr>
        <p:spPr>
          <a:xfrm>
            <a:off x="1371598" y="1415562"/>
            <a:ext cx="5750171" cy="4009292"/>
          </a:xfrm>
        </p:spPr>
        <p:txBody>
          <a:bodyPr>
            <a:normAutofit/>
          </a:bodyPr>
          <a:lstStyle>
            <a:lvl1pPr>
              <a:defRPr sz="3600">
                <a:solidFill>
                  <a:schemeClr val="bg2"/>
                </a:solidFill>
              </a:defRPr>
            </a:lvl1pPr>
          </a:lstStyle>
          <a:p>
            <a:r>
              <a:rPr lang="en-US"/>
              <a:t>Click to add title</a:t>
            </a:r>
          </a:p>
        </p:txBody>
      </p:sp>
      <p:sp>
        <p:nvSpPr>
          <p:cNvPr id="4" name="Picture Placeholder 18">
            <a:extLst>
              <a:ext uri="{FF2B5EF4-FFF2-40B4-BE49-F238E27FC236}">
                <a16:creationId xmlns:a16="http://schemas.microsoft.com/office/drawing/2014/main" id="{A2B2C17F-12DD-A683-5602-F16A1C9647FB}"/>
              </a:ext>
            </a:extLst>
          </p:cNvPr>
          <p:cNvSpPr>
            <a:spLocks noGrp="1"/>
          </p:cNvSpPr>
          <p:nvPr>
            <p:ph type="pic" sz="quarter" idx="13"/>
          </p:nvPr>
        </p:nvSpPr>
        <p:spPr>
          <a:xfrm>
            <a:off x="7877908" y="1"/>
            <a:ext cx="4314092" cy="6858000"/>
          </a:xfrm>
          <a:custGeom>
            <a:avLst/>
            <a:gdLst>
              <a:gd name="connsiteX0" fmla="*/ 3466352 w 4267200"/>
              <a:gd name="connsiteY0" fmla="*/ 0 h 6858000"/>
              <a:gd name="connsiteX1" fmla="*/ 4267200 w 4267200"/>
              <a:gd name="connsiteY1" fmla="*/ 0 h 6858000"/>
              <a:gd name="connsiteX2" fmla="*/ 4267200 w 4267200"/>
              <a:gd name="connsiteY2" fmla="*/ 6858000 h 6858000"/>
              <a:gd name="connsiteX3" fmla="*/ 0 w 4267200"/>
              <a:gd name="connsiteY3" fmla="*/ 6858000 h 6858000"/>
              <a:gd name="connsiteX4" fmla="*/ 0 w 4267200"/>
              <a:gd name="connsiteY4" fmla="*/ 3338980 h 6858000"/>
              <a:gd name="connsiteX5" fmla="*/ 8352 w 4267200"/>
              <a:gd name="connsiteY5" fmla="*/ 3162578 h 6858000"/>
              <a:gd name="connsiteX6" fmla="*/ 3132972 w 4267200"/>
              <a:gd name="connsiteY6" fmla="*/ 18059 h 6858000"/>
              <a:gd name="connsiteX7" fmla="*/ 3466352 w 4267200"/>
              <a:gd name="connsiteY7" fmla="*/ 12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0" h="6858000">
                <a:moveTo>
                  <a:pt x="3466352" y="0"/>
                </a:moveTo>
                <a:lnTo>
                  <a:pt x="4267200" y="0"/>
                </a:lnTo>
                <a:lnTo>
                  <a:pt x="4267200" y="6858000"/>
                </a:lnTo>
                <a:lnTo>
                  <a:pt x="0" y="6858000"/>
                </a:lnTo>
                <a:lnTo>
                  <a:pt x="0" y="3338980"/>
                </a:lnTo>
                <a:lnTo>
                  <a:pt x="8352" y="3162578"/>
                </a:lnTo>
                <a:cubicBezTo>
                  <a:pt x="166042" y="1505839"/>
                  <a:pt x="1479242" y="186005"/>
                  <a:pt x="3132972" y="18059"/>
                </a:cubicBezTo>
                <a:lnTo>
                  <a:pt x="3466352" y="1225"/>
                </a:lnTo>
                <a:close/>
              </a:path>
            </a:pathLst>
          </a:custGeom>
          <a:solidFill>
            <a:schemeClr val="accent2">
              <a:lumMod val="75000"/>
            </a:schemeClr>
          </a:solidFill>
        </p:spPr>
        <p:txBody>
          <a:bodyPr wrap="square" lIns="1463040" tIns="822960" rIns="1463040" anchor="t" anchorCtr="0">
            <a:noAutofit/>
          </a:bodyPr>
          <a:lstStyle>
            <a:lvl1pPr marL="0" indent="0" algn="ctr">
              <a:buNone/>
              <a:defRPr sz="1600">
                <a:solidFill>
                  <a:schemeClr val="bg2"/>
                </a:solidFill>
              </a:defRPr>
            </a:lvl1pPr>
          </a:lstStyle>
          <a:p>
            <a:r>
              <a:rPr lang="en-US"/>
              <a:t>Click icon to add picture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639244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a:t>Click to add title</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0" y="0"/>
            <a:ext cx="4308475" cy="6858000"/>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p:spPr>
        <p:txBody>
          <a:bodyPr wrap="square">
            <a:noAutofit/>
          </a:bodyPr>
          <a:lstStyle>
            <a:lvl1pPr marL="0" indent="0" algn="ctr">
              <a:buNone/>
              <a:defRPr>
                <a:solidFill>
                  <a:schemeClr val="bg2"/>
                </a:solidFill>
              </a:defRPr>
            </a:lvl1pPr>
          </a:lstStyle>
          <a:p>
            <a:r>
              <a:rPr lang="en-US"/>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18047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4247596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3">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6B6590-E6B3-B91C-752E-88256804F19D}"/>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26">
            <a:extLst>
              <a:ext uri="{FF2B5EF4-FFF2-40B4-BE49-F238E27FC236}">
                <a16:creationId xmlns:a16="http://schemas.microsoft.com/office/drawing/2014/main" id="{3A11B3D3-2DE9-50B1-D34F-653D46693293}"/>
              </a:ext>
              <a:ext uri="{C183D7F6-B498-43B3-948B-1728B52AA6E4}">
                <adec:decorative xmlns:adec="http://schemas.microsoft.com/office/drawing/2017/decorative" val="1"/>
              </a:ext>
            </a:extLst>
          </p:cNvPr>
          <p:cNvSpPr/>
          <p:nvPr userDrawn="1"/>
        </p:nvSpPr>
        <p:spPr>
          <a:xfrm>
            <a:off x="8981493" y="365768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27">
            <a:extLst>
              <a:ext uri="{FF2B5EF4-FFF2-40B4-BE49-F238E27FC236}">
                <a16:creationId xmlns:a16="http://schemas.microsoft.com/office/drawing/2014/main" id="{5EEBEB28-1DE8-01FC-1208-CE71F445D83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1">
            <a:extLst>
              <a:ext uri="{FF2B5EF4-FFF2-40B4-BE49-F238E27FC236}">
                <a16:creationId xmlns:a16="http://schemas.microsoft.com/office/drawing/2014/main" id="{836BB78A-11DB-CCF3-7F2E-C0243B40951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00220F55-A7D0-A330-0E21-94E0D5ECA856}"/>
              </a:ext>
            </a:extLst>
          </p:cNvPr>
          <p:cNvSpPr>
            <a:spLocks noGrp="1"/>
          </p:cNvSpPr>
          <p:nvPr>
            <p:ph type="title" hasCustomPrompt="1"/>
          </p:nvPr>
        </p:nvSpPr>
        <p:spPr>
          <a:xfrm>
            <a:off x="1750734" y="835269"/>
            <a:ext cx="8690533" cy="2821183"/>
          </a:xfrm>
        </p:spPr>
        <p:txBody>
          <a:bodyPr anchor="b">
            <a:normAutofit/>
          </a:bodyPr>
          <a:lstStyle>
            <a:lvl1pPr algn="ctr">
              <a:defRPr sz="3600">
                <a:solidFill>
                  <a:schemeClr val="bg2"/>
                </a:solidFill>
              </a:defRPr>
            </a:lvl1pPr>
          </a:lstStyle>
          <a:p>
            <a:r>
              <a:rPr lang="en-US"/>
              <a:t>Click to add title</a:t>
            </a:r>
          </a:p>
        </p:txBody>
      </p:sp>
      <p:sp>
        <p:nvSpPr>
          <p:cNvPr id="11" name="Content Placeholder 10">
            <a:extLst>
              <a:ext uri="{FF2B5EF4-FFF2-40B4-BE49-F238E27FC236}">
                <a16:creationId xmlns:a16="http://schemas.microsoft.com/office/drawing/2014/main" id="{560B5AC1-38AD-9D8D-25F1-F8E10DE48AD7}"/>
              </a:ext>
            </a:extLst>
          </p:cNvPr>
          <p:cNvSpPr>
            <a:spLocks noGrp="1"/>
          </p:cNvSpPr>
          <p:nvPr>
            <p:ph sz="quarter" idx="10" hasCustomPrompt="1"/>
          </p:nvPr>
        </p:nvSpPr>
        <p:spPr>
          <a:xfrm>
            <a:off x="1745739" y="3858233"/>
            <a:ext cx="8700522" cy="1953481"/>
          </a:xfrm>
        </p:spPr>
        <p:txBody>
          <a:bodyPr>
            <a:normAutofit/>
          </a:bodyPr>
          <a:lstStyle>
            <a:lvl1pPr marL="0" indent="0" algn="ctr">
              <a:buNone/>
              <a:defRPr sz="1800">
                <a:solidFill>
                  <a:schemeClr val="bg2"/>
                </a:solidFill>
              </a:defRPr>
            </a:lvl1pPr>
            <a:lvl2pPr marL="457200" indent="0" algn="ctr">
              <a:buNone/>
              <a:defRPr sz="1600">
                <a:solidFill>
                  <a:schemeClr val="bg2"/>
                </a:solidFill>
              </a:defRPr>
            </a:lvl2pPr>
            <a:lvl3pPr marL="914400" indent="0" algn="ctr">
              <a:buNone/>
              <a:defRPr sz="1400">
                <a:solidFill>
                  <a:schemeClr val="bg2"/>
                </a:solidFill>
              </a:defRPr>
            </a:lvl3pPr>
            <a:lvl4pPr marL="1371600" indent="0" algn="ctr">
              <a:buNone/>
              <a:defRPr sz="1200">
                <a:solidFill>
                  <a:schemeClr val="bg2"/>
                </a:solidFill>
              </a:defRPr>
            </a:lvl4pPr>
            <a:lvl5pPr marL="1828800" indent="0" algn="ctr">
              <a:buNone/>
              <a:defRPr sz="1200">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142584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and 2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FFEEC7-A0A7-27CB-3F2D-796281DCDC94}"/>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0">
            <a:extLst>
              <a:ext uri="{FF2B5EF4-FFF2-40B4-BE49-F238E27FC236}">
                <a16:creationId xmlns:a16="http://schemas.microsoft.com/office/drawing/2014/main" id="{2DCCFF86-2471-421E-E5FF-E38943252F15}"/>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1">
            <a:extLst>
              <a:ext uri="{FF2B5EF4-FFF2-40B4-BE49-F238E27FC236}">
                <a16:creationId xmlns:a16="http://schemas.microsoft.com/office/drawing/2014/main" id="{8300B484-623C-071D-E849-138F761417EE}"/>
              </a:ext>
              <a:ext uri="{C183D7F6-B498-43B3-948B-1728B52AA6E4}">
                <adec:decorative xmlns:adec="http://schemas.microsoft.com/office/drawing/2017/decorative" val="1"/>
              </a:ext>
            </a:extLst>
          </p:cNvPr>
          <p:cNvSpPr>
            <a:spLocks noChangeAspect="1"/>
          </p:cNvSpPr>
          <p:nvPr userDrawn="1"/>
        </p:nvSpPr>
        <p:spPr>
          <a:xfrm rot="16200000" flipH="1" flipV="1">
            <a:off x="-433923" y="5546255"/>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8">
            <a:extLst>
              <a:ext uri="{FF2B5EF4-FFF2-40B4-BE49-F238E27FC236}">
                <a16:creationId xmlns:a16="http://schemas.microsoft.com/office/drawing/2014/main" id="{99A6249F-0E28-0ABF-FE63-7ECC0E106258}"/>
              </a:ext>
            </a:extLst>
          </p:cNvPr>
          <p:cNvSpPr>
            <a:spLocks noGrp="1"/>
          </p:cNvSpPr>
          <p:nvPr>
            <p:ph type="title" hasCustomPrompt="1"/>
          </p:nvPr>
        </p:nvSpPr>
        <p:spPr>
          <a:xfrm>
            <a:off x="1362805" y="344399"/>
            <a:ext cx="9599008" cy="1729547"/>
          </a:xfrm>
        </p:spPr>
        <p:txBody>
          <a:bodyPr>
            <a:normAutofit/>
          </a:bodyPr>
          <a:lstStyle>
            <a:lvl1pPr>
              <a:defRPr sz="3600">
                <a:solidFill>
                  <a:schemeClr val="accent2">
                    <a:lumMod val="75000"/>
                  </a:schemeClr>
                </a:solidFill>
              </a:defRPr>
            </a:lvl1pPr>
          </a:lstStyle>
          <a:p>
            <a:r>
              <a:rPr lang="en-US"/>
              <a:t>Click to add title</a:t>
            </a:r>
          </a:p>
        </p:txBody>
      </p:sp>
      <p:sp>
        <p:nvSpPr>
          <p:cNvPr id="21" name="Content Placeholder 20">
            <a:extLst>
              <a:ext uri="{FF2B5EF4-FFF2-40B4-BE49-F238E27FC236}">
                <a16:creationId xmlns:a16="http://schemas.microsoft.com/office/drawing/2014/main" id="{CCC29225-33B5-6D19-F0BA-DE3F864F640A}"/>
              </a:ext>
            </a:extLst>
          </p:cNvPr>
          <p:cNvSpPr>
            <a:spLocks noGrp="1"/>
          </p:cNvSpPr>
          <p:nvPr>
            <p:ph sz="quarter" idx="10" hasCustomPrompt="1"/>
          </p:nvPr>
        </p:nvSpPr>
        <p:spPr>
          <a:xfrm>
            <a:off x="1370867"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0">
            <a:extLst>
              <a:ext uri="{FF2B5EF4-FFF2-40B4-BE49-F238E27FC236}">
                <a16:creationId xmlns:a16="http://schemas.microsoft.com/office/drawing/2014/main" id="{FB67020D-DF60-17C1-8DEC-EDECF653540F}"/>
              </a:ext>
            </a:extLst>
          </p:cNvPr>
          <p:cNvSpPr>
            <a:spLocks noGrp="1"/>
          </p:cNvSpPr>
          <p:nvPr>
            <p:ph sz="quarter" idx="11" hasCustomPrompt="1"/>
          </p:nvPr>
        </p:nvSpPr>
        <p:spPr>
          <a:xfrm>
            <a:off x="6318375" y="2274034"/>
            <a:ext cx="4643438" cy="3298630"/>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75812651-A64E-FA0C-7D84-B20BA7C67313}"/>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2875464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2 Column 2">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1370867" y="2274033"/>
            <a:ext cx="3347782"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4925269" y="227403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387435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7827875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134923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Content and Table">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37D82C4C-B372-8DAD-C78B-5A7079992701}"/>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CE543C86-04BB-A7E0-26E4-1A793E98CB9A}"/>
              </a:ext>
            </a:extLst>
          </p:cNvPr>
          <p:cNvSpPr>
            <a:spLocks noGrp="1"/>
          </p:cNvSpPr>
          <p:nvPr>
            <p:ph type="title" hasCustomPrompt="1"/>
          </p:nvPr>
        </p:nvSpPr>
        <p:spPr>
          <a:xfrm>
            <a:off x="1342052" y="345441"/>
            <a:ext cx="10202248" cy="1766918"/>
          </a:xfrm>
        </p:spPr>
        <p:txBody>
          <a:bodyPr>
            <a:normAutofit/>
          </a:bodyPr>
          <a:lstStyle>
            <a:lvl1pPr>
              <a:defRPr sz="3600">
                <a:solidFill>
                  <a:schemeClr val="accent2">
                    <a:lumMod val="75000"/>
                  </a:schemeClr>
                </a:solidFill>
              </a:defRPr>
            </a:lvl1pPr>
          </a:lstStyle>
          <a:p>
            <a:r>
              <a:rPr lang="en-US"/>
              <a:t>Click to add title</a:t>
            </a:r>
          </a:p>
        </p:txBody>
      </p:sp>
      <p:sp>
        <p:nvSpPr>
          <p:cNvPr id="10" name="Content Placeholder 20">
            <a:extLst>
              <a:ext uri="{FF2B5EF4-FFF2-40B4-BE49-F238E27FC236}">
                <a16:creationId xmlns:a16="http://schemas.microsoft.com/office/drawing/2014/main" id="{D1D15020-88F7-93D5-282B-0C23CB757886}"/>
              </a:ext>
            </a:extLst>
          </p:cNvPr>
          <p:cNvSpPr>
            <a:spLocks noGrp="1"/>
          </p:cNvSpPr>
          <p:nvPr>
            <p:ph sz="quarter" idx="11" hasCustomPrompt="1"/>
          </p:nvPr>
        </p:nvSpPr>
        <p:spPr>
          <a:xfrm>
            <a:off x="1371205" y="2282826"/>
            <a:ext cx="3180475" cy="3651250"/>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2" name="Table Placeholder 11">
            <a:extLst>
              <a:ext uri="{FF2B5EF4-FFF2-40B4-BE49-F238E27FC236}">
                <a16:creationId xmlns:a16="http://schemas.microsoft.com/office/drawing/2014/main" id="{675AC522-525C-4C6F-8F28-3B2FC909B3FF}"/>
              </a:ext>
            </a:extLst>
          </p:cNvPr>
          <p:cNvSpPr>
            <a:spLocks noGrp="1"/>
          </p:cNvSpPr>
          <p:nvPr>
            <p:ph type="tbl" sz="quarter" idx="12"/>
          </p:nvPr>
        </p:nvSpPr>
        <p:spPr>
          <a:xfrm>
            <a:off x="4940300" y="2282825"/>
            <a:ext cx="5880100" cy="3651250"/>
          </a:xfrm>
        </p:spPr>
        <p:txBody>
          <a:bodyPr/>
          <a:lstStyle>
            <a:lvl1pPr marL="0" indent="0">
              <a:buNone/>
              <a:defRPr/>
            </a:lvl1pPr>
          </a:lstStyle>
          <a:p>
            <a:r>
              <a:rPr lang="en-US"/>
              <a:t>Click icon to add table</a:t>
            </a:r>
          </a:p>
        </p:txBody>
      </p:sp>
      <p:sp>
        <p:nvSpPr>
          <p:cNvPr id="8" name="Slide Number Placeholder 5">
            <a:extLst>
              <a:ext uri="{FF2B5EF4-FFF2-40B4-BE49-F238E27FC236}">
                <a16:creationId xmlns:a16="http://schemas.microsoft.com/office/drawing/2014/main" id="{B00D9D4E-52D5-4BAF-8096-D301073D3569}"/>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635703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nd 2 Column 3">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id="{F8F589DA-127F-E2E7-6ADA-1D3C04799932}"/>
              </a:ext>
              <a:ext uri="{C183D7F6-B498-43B3-948B-1728B52AA6E4}">
                <adec:decorative xmlns:adec="http://schemas.microsoft.com/office/drawing/2017/decorative" val="1"/>
              </a:ext>
            </a:extLst>
          </p:cNvPr>
          <p:cNvSpPr/>
          <p:nvPr userDrawn="1"/>
        </p:nvSpPr>
        <p:spPr>
          <a:xfrm>
            <a:off x="8991645"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8700FBF0-749D-0FF0-74B6-3565174CA001}"/>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0">
            <a:extLst>
              <a:ext uri="{FF2B5EF4-FFF2-40B4-BE49-F238E27FC236}">
                <a16:creationId xmlns:a16="http://schemas.microsoft.com/office/drawing/2014/main" id="{0DDA3FAB-74FF-4772-2BA4-B242E12ABEC7}"/>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1">
            <a:extLst>
              <a:ext uri="{FF2B5EF4-FFF2-40B4-BE49-F238E27FC236}">
                <a16:creationId xmlns:a16="http://schemas.microsoft.com/office/drawing/2014/main" id="{FBE95B3E-84B8-3910-65C9-87914802BEA1}"/>
              </a:ext>
            </a:extLst>
          </p:cNvPr>
          <p:cNvSpPr>
            <a:spLocks noGrp="1"/>
          </p:cNvSpPr>
          <p:nvPr>
            <p:ph type="title" hasCustomPrompt="1"/>
          </p:nvPr>
        </p:nvSpPr>
        <p:spPr>
          <a:xfrm>
            <a:off x="1371598" y="369277"/>
            <a:ext cx="9590215" cy="1708514"/>
          </a:xfrm>
        </p:spPr>
        <p:txBody>
          <a:bodyPr>
            <a:normAutofit/>
          </a:bodyPr>
          <a:lstStyle>
            <a:lvl1pPr>
              <a:defRPr sz="3600">
                <a:solidFill>
                  <a:schemeClr val="accent2">
                    <a:lumMod val="75000"/>
                  </a:schemeClr>
                </a:solidFill>
              </a:defRPr>
            </a:lvl1pPr>
          </a:lstStyle>
          <a:p>
            <a:r>
              <a:rPr lang="en-US"/>
              <a:t>Click to add title</a:t>
            </a:r>
          </a:p>
        </p:txBody>
      </p:sp>
      <p:sp>
        <p:nvSpPr>
          <p:cNvPr id="14" name="Content Placeholder 20">
            <a:extLst>
              <a:ext uri="{FF2B5EF4-FFF2-40B4-BE49-F238E27FC236}">
                <a16:creationId xmlns:a16="http://schemas.microsoft.com/office/drawing/2014/main" id="{53421E6F-1A11-40B7-DB53-FC96CE9D787B}"/>
              </a:ext>
            </a:extLst>
          </p:cNvPr>
          <p:cNvSpPr>
            <a:spLocks noGrp="1"/>
          </p:cNvSpPr>
          <p:nvPr>
            <p:ph sz="quarter" idx="11" hasCustomPrompt="1"/>
          </p:nvPr>
        </p:nvSpPr>
        <p:spPr>
          <a:xfrm>
            <a:off x="1369269" y="2284193"/>
            <a:ext cx="6036544" cy="3436653"/>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0">
            <a:extLst>
              <a:ext uri="{FF2B5EF4-FFF2-40B4-BE49-F238E27FC236}">
                <a16:creationId xmlns:a16="http://schemas.microsoft.com/office/drawing/2014/main" id="{90BA2746-C141-C524-CDDE-DD672A80A2C8}"/>
              </a:ext>
            </a:extLst>
          </p:cNvPr>
          <p:cNvSpPr>
            <a:spLocks noGrp="1"/>
          </p:cNvSpPr>
          <p:nvPr>
            <p:ph sz="quarter" idx="10" hasCustomPrompt="1"/>
          </p:nvPr>
        </p:nvSpPr>
        <p:spPr>
          <a:xfrm>
            <a:off x="7708899" y="2284193"/>
            <a:ext cx="3252914" cy="3436653"/>
          </a:xfrm>
        </p:spPr>
        <p:txBody>
          <a:bodyPr>
            <a:normAutofit/>
          </a:bodyPr>
          <a:lstStyle>
            <a:lvl1pPr>
              <a:spcBef>
                <a:spcPts val="0"/>
              </a:spcBef>
              <a:spcAft>
                <a:spcPts val="600"/>
              </a:spcAft>
              <a:buClr>
                <a:schemeClr val="tx1"/>
              </a:buClr>
              <a:defRPr sz="1800" b="1"/>
            </a:lvl1pPr>
            <a:lvl2pPr>
              <a:spcBef>
                <a:spcPts val="0"/>
              </a:spcBef>
              <a:spcAft>
                <a:spcPts val="600"/>
              </a:spcAft>
              <a:buClr>
                <a:schemeClr val="tx1"/>
              </a:buClr>
              <a:defRPr sz="1600" b="1"/>
            </a:lvl2pPr>
            <a:lvl3pPr>
              <a:spcBef>
                <a:spcPts val="0"/>
              </a:spcBef>
              <a:spcAft>
                <a:spcPts val="600"/>
              </a:spcAft>
              <a:buClr>
                <a:schemeClr val="tx1"/>
              </a:buClr>
              <a:defRPr sz="1400" b="1"/>
            </a:lvl3pPr>
            <a:lvl4pPr>
              <a:spcBef>
                <a:spcPts val="0"/>
              </a:spcBef>
              <a:spcAft>
                <a:spcPts val="600"/>
              </a:spcAft>
              <a:buClr>
                <a:schemeClr val="tx1"/>
              </a:buClr>
              <a:defRPr sz="1200" b="1"/>
            </a:lvl4pPr>
            <a:lvl5pPr>
              <a:spcBef>
                <a:spcPts val="0"/>
              </a:spcBef>
              <a:spcAft>
                <a:spcPts val="600"/>
              </a:spcAft>
              <a:buClr>
                <a:schemeClr val="tx1"/>
              </a:buClr>
              <a:defRPr sz="1200" b="1"/>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078CC75E-2849-6C28-42BF-61EBFD22CDE7}"/>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783333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Table">
    <p:spTree>
      <p:nvGrpSpPr>
        <p:cNvPr id="1" name=""/>
        <p:cNvGrpSpPr/>
        <p:nvPr/>
      </p:nvGrpSpPr>
      <p:grpSpPr>
        <a:xfrm>
          <a:off x="0" y="0"/>
          <a:ext cx="0" cy="0"/>
          <a:chOff x="0" y="0"/>
          <a:chExt cx="0" cy="0"/>
        </a:xfrm>
      </p:grpSpPr>
      <p:sp>
        <p:nvSpPr>
          <p:cNvPr id="5" name="Freeform 9">
            <a:extLst>
              <a:ext uri="{FF2B5EF4-FFF2-40B4-BE49-F238E27FC236}">
                <a16:creationId xmlns:a16="http://schemas.microsoft.com/office/drawing/2014/main" id="{BE9B1BD7-8F62-244D-062B-D0A716D16D23}"/>
              </a:ext>
              <a:ext uri="{C183D7F6-B498-43B3-948B-1728B52AA6E4}">
                <adec:decorative xmlns:adec="http://schemas.microsoft.com/office/drawing/2017/decorative" val="1"/>
              </a:ext>
            </a:extLst>
          </p:cNvPr>
          <p:cNvSpPr>
            <a:spLocks noChangeAspect="1"/>
          </p:cNvSpPr>
          <p:nvPr userDrawn="1"/>
        </p:nvSpPr>
        <p:spPr>
          <a:xfrm flipH="1" flipV="1">
            <a:off x="0" y="0"/>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54BAE39C-758E-B299-0906-86DA058BCD4A}"/>
              </a:ext>
            </a:extLst>
          </p:cNvPr>
          <p:cNvSpPr>
            <a:spLocks noGrp="1"/>
          </p:cNvSpPr>
          <p:nvPr>
            <p:ph type="title"/>
          </p:nvPr>
        </p:nvSpPr>
        <p:spPr>
          <a:xfrm>
            <a:off x="1365975" y="345440"/>
            <a:ext cx="9448803" cy="1743542"/>
          </a:xfrm>
        </p:spPr>
        <p:txBody>
          <a:bodyPr>
            <a:normAutofit/>
          </a:bodyPr>
          <a:lstStyle>
            <a:lvl1pPr>
              <a:defRPr sz="3600">
                <a:solidFill>
                  <a:schemeClr val="accent2">
                    <a:lumMod val="75000"/>
                  </a:schemeClr>
                </a:solidFill>
              </a:defRPr>
            </a:lvl1pPr>
          </a:lstStyle>
          <a:p>
            <a:r>
              <a:rPr lang="en-US"/>
              <a:t>Click to edit Master title style</a:t>
            </a:r>
          </a:p>
        </p:txBody>
      </p:sp>
      <p:sp>
        <p:nvSpPr>
          <p:cNvPr id="10" name="Table Placeholder 9">
            <a:extLst>
              <a:ext uri="{FF2B5EF4-FFF2-40B4-BE49-F238E27FC236}">
                <a16:creationId xmlns:a16="http://schemas.microsoft.com/office/drawing/2014/main" id="{ED21C7D0-0E84-DFA8-FC77-93D7B17FA7EF}"/>
              </a:ext>
            </a:extLst>
          </p:cNvPr>
          <p:cNvSpPr>
            <a:spLocks noGrp="1"/>
          </p:cNvSpPr>
          <p:nvPr>
            <p:ph type="tbl" sz="quarter" idx="10"/>
          </p:nvPr>
        </p:nvSpPr>
        <p:spPr>
          <a:xfrm>
            <a:off x="1365250" y="2295525"/>
            <a:ext cx="9448800" cy="3652838"/>
          </a:xfrm>
        </p:spPr>
        <p:txBody>
          <a:bodyPr/>
          <a:lstStyle>
            <a:lvl1pPr marL="0" indent="0">
              <a:buNone/>
              <a:defRPr/>
            </a:lvl1pPr>
          </a:lstStyle>
          <a:p>
            <a:r>
              <a:rPr lang="en-US"/>
              <a:t>Click icon to add table</a:t>
            </a:r>
          </a:p>
        </p:txBody>
      </p:sp>
      <p:sp>
        <p:nvSpPr>
          <p:cNvPr id="7" name="Slide Number Placeholder 5">
            <a:extLst>
              <a:ext uri="{FF2B5EF4-FFF2-40B4-BE49-F238E27FC236}">
                <a16:creationId xmlns:a16="http://schemas.microsoft.com/office/drawing/2014/main" id="{844F72DC-A10E-0921-2E94-08CAC9D50351}"/>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accent2">
                    <a:lumMod val="75000"/>
                  </a:schemeClr>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18453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518950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269066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357640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4364770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22166291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110839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32477737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a:p>
        </p:txBody>
      </p:sp>
    </p:spTree>
    <p:extLst>
      <p:ext uri="{BB962C8B-B14F-4D97-AF65-F5344CB8AC3E}">
        <p14:creationId xmlns:p14="http://schemas.microsoft.com/office/powerpoint/2010/main" val="7853342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10232909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8187"/>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DE778964-D5C5-45E2-94EE-AD21A141E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ree Images : tree, light, night, sunlight, darkness, camping, lighting ...">
            <a:extLst>
              <a:ext uri="{FF2B5EF4-FFF2-40B4-BE49-F238E27FC236}">
                <a16:creationId xmlns:a16="http://schemas.microsoft.com/office/drawing/2014/main" id="{155283D6-F714-6E0D-0841-DE51ECF41C30}"/>
              </a:ext>
            </a:extLst>
          </p:cNvPr>
          <p:cNvPicPr>
            <a:picLocks noChangeAspect="1"/>
          </p:cNvPicPr>
          <p:nvPr/>
        </p:nvPicPr>
        <p:blipFill>
          <a:blip r:embed="rId3"/>
          <a:srcRect t="15730"/>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AA34D3D9-0963-4637-8317-F86EA358C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4647" y="6148"/>
            <a:ext cx="7813808" cy="6858000"/>
          </a:xfrm>
          <a:custGeom>
            <a:avLst/>
            <a:gdLst>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3294437 h 6858000"/>
              <a:gd name="connsiteX12" fmla="*/ 2647948 w 7813808"/>
              <a:gd name="connsiteY12" fmla="*/ 315488 h 6858000"/>
              <a:gd name="connsiteX13" fmla="*/ 0 w 7813808"/>
              <a:gd name="connsiteY13" fmla="*/ 315488 h 6858000"/>
              <a:gd name="connsiteX14" fmla="*/ 0 w 7813808"/>
              <a:gd name="connsiteY14" fmla="*/ 315487 h 6858000"/>
              <a:gd name="connsiteX15" fmla="*/ 2647948 w 7813808"/>
              <a:gd name="connsiteY15" fmla="*/ 315487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3294437 h 6858000"/>
              <a:gd name="connsiteX12" fmla="*/ 2647948 w 7813808"/>
              <a:gd name="connsiteY12" fmla="*/ 315488 h 6858000"/>
              <a:gd name="connsiteX13" fmla="*/ 0 w 7813808"/>
              <a:gd name="connsiteY13" fmla="*/ 315488 h 6858000"/>
              <a:gd name="connsiteX14" fmla="*/ 2647948 w 7813808"/>
              <a:gd name="connsiteY14" fmla="*/ 315487 h 6858000"/>
              <a:gd name="connsiteX15" fmla="*/ 2647948 w 7813808"/>
              <a:gd name="connsiteY15" fmla="*/ 0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3294437 h 6858000"/>
              <a:gd name="connsiteX12" fmla="*/ 2647948 w 7813808"/>
              <a:gd name="connsiteY12" fmla="*/ 315488 h 6858000"/>
              <a:gd name="connsiteX13" fmla="*/ 2647948 w 7813808"/>
              <a:gd name="connsiteY13" fmla="*/ 315487 h 6858000"/>
              <a:gd name="connsiteX14" fmla="*/ 2647948 w 7813808"/>
              <a:gd name="connsiteY14" fmla="*/ 0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3294437 h 6858000"/>
              <a:gd name="connsiteX12" fmla="*/ 2647948 w 7813808"/>
              <a:gd name="connsiteY12" fmla="*/ 315488 h 6858000"/>
              <a:gd name="connsiteX13" fmla="*/ 2647948 w 7813808"/>
              <a:gd name="connsiteY13" fmla="*/ 0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3294437 h 6858000"/>
              <a:gd name="connsiteX12" fmla="*/ 2647948 w 7813808"/>
              <a:gd name="connsiteY12" fmla="*/ 0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9994 w 7813808"/>
              <a:gd name="connsiteY10" fmla="*/ 3294437 h 6858000"/>
              <a:gd name="connsiteX11" fmla="*/ 2647948 w 7813808"/>
              <a:gd name="connsiteY11" fmla="*/ 0 h 6858000"/>
              <a:gd name="connsiteX0" fmla="*/ 2647948 w 7813808"/>
              <a:gd name="connsiteY0" fmla="*/ 0 h 6858000"/>
              <a:gd name="connsiteX1" fmla="*/ 7813808 w 7813808"/>
              <a:gd name="connsiteY1" fmla="*/ 0 h 6858000"/>
              <a:gd name="connsiteX2" fmla="*/ 7813808 w 7813808"/>
              <a:gd name="connsiteY2" fmla="*/ 6858000 h 6858000"/>
              <a:gd name="connsiteX3" fmla="*/ 0 w 7813808"/>
              <a:gd name="connsiteY3" fmla="*/ 6858000 h 6858000"/>
              <a:gd name="connsiteX4" fmla="*/ 0 w 7813808"/>
              <a:gd name="connsiteY4" fmla="*/ 6854409 h 6858000"/>
              <a:gd name="connsiteX5" fmla="*/ 185670 w 7813808"/>
              <a:gd name="connsiteY5" fmla="*/ 6845618 h 6858000"/>
              <a:gd name="connsiteX6" fmla="*/ 2635921 w 7813808"/>
              <a:gd name="connsiteY6" fmla="*/ 4410871 h 6858000"/>
              <a:gd name="connsiteX7" fmla="*/ 2646529 w 7813808"/>
              <a:gd name="connsiteY7" fmla="*/ 4200793 h 6858000"/>
              <a:gd name="connsiteX8" fmla="*/ 2649994 w 7813808"/>
              <a:gd name="connsiteY8" fmla="*/ 4200793 h 6858000"/>
              <a:gd name="connsiteX9" fmla="*/ 2649994 w 7813808"/>
              <a:gd name="connsiteY9" fmla="*/ 4132172 h 6858000"/>
              <a:gd name="connsiteX10" fmla="*/ 2647948 w 7813808"/>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13808" h="6858000">
                <a:moveTo>
                  <a:pt x="2647948" y="0"/>
                </a:moveTo>
                <a:lnTo>
                  <a:pt x="7813808" y="0"/>
                </a:lnTo>
                <a:lnTo>
                  <a:pt x="7813808" y="6858000"/>
                </a:lnTo>
                <a:lnTo>
                  <a:pt x="0" y="6858000"/>
                </a:lnTo>
                <a:lnTo>
                  <a:pt x="0" y="6854409"/>
                </a:lnTo>
                <a:lnTo>
                  <a:pt x="185670" y="6845618"/>
                </a:lnTo>
                <a:cubicBezTo>
                  <a:pt x="1476623" y="6722744"/>
                  <a:pt x="2505057" y="5699480"/>
                  <a:pt x="2635921" y="4410871"/>
                </a:cubicBezTo>
                <a:lnTo>
                  <a:pt x="2646529" y="4200793"/>
                </a:lnTo>
                <a:lnTo>
                  <a:pt x="2649994" y="4200793"/>
                </a:lnTo>
                <a:lnTo>
                  <a:pt x="2649994" y="4132172"/>
                </a:lnTo>
                <a:lnTo>
                  <a:pt x="2647948" y="0"/>
                </a:lnTo>
                <a:close/>
              </a:path>
            </a:pathLst>
          </a:custGeom>
          <a:solidFill>
            <a:schemeClr val="accent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D313960-E769-4E1D-8861-33A6AE268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9296" y="0"/>
            <a:ext cx="3666025" cy="6858000"/>
          </a:xfrm>
          <a:custGeom>
            <a:avLst/>
            <a:gdLst>
              <a:gd name="connsiteX0" fmla="*/ 3658033 w 3666025"/>
              <a:gd name="connsiteY0" fmla="*/ 0 h 6858000"/>
              <a:gd name="connsiteX1" fmla="*/ 3658117 w 3666025"/>
              <a:gd name="connsiteY1" fmla="*/ 0 h 6858000"/>
              <a:gd name="connsiteX2" fmla="*/ 3666025 w 3666025"/>
              <a:gd name="connsiteY2" fmla="*/ 200 h 6858000"/>
              <a:gd name="connsiteX3" fmla="*/ 3666025 w 3666025"/>
              <a:gd name="connsiteY3" fmla="*/ 6858000 h 6858000"/>
              <a:gd name="connsiteX4" fmla="*/ 0 w 3666025"/>
              <a:gd name="connsiteY4" fmla="*/ 6858000 h 6858000"/>
              <a:gd name="connsiteX5" fmla="*/ 0 w 3666025"/>
              <a:gd name="connsiteY5" fmla="*/ 3758254 h 6858000"/>
              <a:gd name="connsiteX6" fmla="*/ 2533 w 3666025"/>
              <a:gd name="connsiteY6" fmla="*/ 3758254 h 6858000"/>
              <a:gd name="connsiteX7" fmla="*/ 0 w 3666025"/>
              <a:gd name="connsiteY7" fmla="*/ 3658074 h 6858000"/>
              <a:gd name="connsiteX8" fmla="*/ 3469831 w 3666025"/>
              <a:gd name="connsiteY8" fmla="*/ 47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025" h="6858000">
                <a:moveTo>
                  <a:pt x="3658033" y="0"/>
                </a:moveTo>
                <a:lnTo>
                  <a:pt x="3658117" y="0"/>
                </a:lnTo>
                <a:lnTo>
                  <a:pt x="3666025" y="200"/>
                </a:lnTo>
                <a:lnTo>
                  <a:pt x="3666025" y="6858000"/>
                </a:lnTo>
                <a:lnTo>
                  <a:pt x="0" y="6858000"/>
                </a:lnTo>
                <a:lnTo>
                  <a:pt x="0" y="3758254"/>
                </a:lnTo>
                <a:lnTo>
                  <a:pt x="2533" y="3758254"/>
                </a:lnTo>
                <a:lnTo>
                  <a:pt x="0" y="3658074"/>
                </a:lnTo>
                <a:cubicBezTo>
                  <a:pt x="0" y="1700910"/>
                  <a:pt x="1537014" y="102734"/>
                  <a:pt x="3469831" y="4759"/>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40D9AD-F97D-8DCF-97C2-FEE69475C0BC}"/>
              </a:ext>
            </a:extLst>
          </p:cNvPr>
          <p:cNvSpPr>
            <a:spLocks noGrp="1"/>
          </p:cNvSpPr>
          <p:nvPr>
            <p:ph type="title"/>
          </p:nvPr>
        </p:nvSpPr>
        <p:spPr>
          <a:xfrm>
            <a:off x="8006632" y="2560957"/>
            <a:ext cx="3941197" cy="3657600"/>
          </a:xfrm>
        </p:spPr>
        <p:txBody>
          <a:bodyPr vert="horz" lIns="91440" tIns="45720" rIns="91440" bIns="45720" rtlCol="0" anchor="b">
            <a:normAutofit/>
          </a:bodyPr>
          <a:lstStyle/>
          <a:p>
            <a:pPr algn="r">
              <a:lnSpc>
                <a:spcPct val="100000"/>
              </a:lnSpc>
            </a:pPr>
            <a:r>
              <a:rPr lang="en-US" dirty="0" err="1">
                <a:solidFill>
                  <a:srgbClr val="FFFFFF"/>
                </a:solidFill>
              </a:rPr>
              <a:t>TsaDiree</a:t>
            </a:r>
            <a:r>
              <a:rPr lang="en-US" sz="1800" dirty="0">
                <a:solidFill>
                  <a:srgbClr val="FFFFFF"/>
                </a:solidFill>
              </a:rPr>
              <a:t>®</a:t>
            </a:r>
          </a:p>
        </p:txBody>
      </p:sp>
      <p:sp>
        <p:nvSpPr>
          <p:cNvPr id="3" name="Slide Number Placeholder 2">
            <a:extLst>
              <a:ext uri="{FF2B5EF4-FFF2-40B4-BE49-F238E27FC236}">
                <a16:creationId xmlns:a16="http://schemas.microsoft.com/office/drawing/2014/main" id="{5D9882FA-049D-25F3-3F24-590E9D0F184A}"/>
              </a:ext>
            </a:extLst>
          </p:cNvPr>
          <p:cNvSpPr>
            <a:spLocks noGrp="1"/>
          </p:cNvSpPr>
          <p:nvPr>
            <p:ph type="sldNum" sz="quarter" idx="4"/>
          </p:nvPr>
        </p:nvSpPr>
        <p:spPr>
          <a:xfrm>
            <a:off x="11391152" y="6433203"/>
            <a:ext cx="702781" cy="367842"/>
          </a:xfrm>
        </p:spPr>
        <p:txBody>
          <a:bodyPr vert="horz" lIns="91440" tIns="45720" rIns="91440" bIns="45720" rtlCol="0" anchor="ctr">
            <a:normAutofit/>
          </a:bodyPr>
          <a:lstStyle/>
          <a:p>
            <a:pPr algn="r">
              <a:lnSpc>
                <a:spcPct val="90000"/>
              </a:lnSpc>
              <a:spcAft>
                <a:spcPts val="600"/>
              </a:spcAft>
            </a:pPr>
            <a:fld id="{08AB70BE-1769-45B8-85A6-0C837432C7E6}" type="slidenum">
              <a:rPr lang="en-US" sz="1900"/>
              <a:pPr algn="r">
                <a:lnSpc>
                  <a:spcPct val="90000"/>
                </a:lnSpc>
                <a:spcAft>
                  <a:spcPts val="600"/>
                </a:spcAft>
              </a:pPr>
              <a:t>1</a:t>
            </a:fld>
            <a:endParaRPr lang="en-US" sz="1900"/>
          </a:p>
        </p:txBody>
      </p:sp>
    </p:spTree>
    <p:extLst>
      <p:ext uri="{BB962C8B-B14F-4D97-AF65-F5344CB8AC3E}">
        <p14:creationId xmlns:p14="http://schemas.microsoft.com/office/powerpoint/2010/main" val="344104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1346-343A-BD89-408C-3625DCEE19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FA834-4479-E94D-2D1E-2C640BCDF8FD}"/>
              </a:ext>
            </a:extLst>
          </p:cNvPr>
          <p:cNvSpPr>
            <a:spLocks noGrp="1"/>
          </p:cNvSpPr>
          <p:nvPr>
            <p:ph type="title"/>
          </p:nvPr>
        </p:nvSpPr>
        <p:spPr/>
        <p:txBody>
          <a:bodyPr/>
          <a:lstStyle/>
          <a:p>
            <a:r>
              <a:rPr lang="en-US" dirty="0"/>
              <a:t>Tent Setup Interface - Position</a:t>
            </a:r>
          </a:p>
        </p:txBody>
      </p:sp>
      <p:sp>
        <p:nvSpPr>
          <p:cNvPr id="2" name="Slide Number Placeholder 1">
            <a:extLst>
              <a:ext uri="{FF2B5EF4-FFF2-40B4-BE49-F238E27FC236}">
                <a16:creationId xmlns:a16="http://schemas.microsoft.com/office/drawing/2014/main" id="{0907A8C6-E74D-D954-CA1C-88707DDEDA6B}"/>
              </a:ext>
            </a:extLst>
          </p:cNvPr>
          <p:cNvSpPr>
            <a:spLocks noGrp="1"/>
          </p:cNvSpPr>
          <p:nvPr>
            <p:ph type="sldNum" sz="quarter" idx="4"/>
          </p:nvPr>
        </p:nvSpPr>
        <p:spPr/>
        <p:txBody>
          <a:bodyPr/>
          <a:lstStyle/>
          <a:p>
            <a:fld id="{08AB70BE-1769-45B8-85A6-0C837432C7E6}" type="slidenum">
              <a:rPr lang="en-US" smtClean="0"/>
              <a:pPr/>
              <a:t>10</a:t>
            </a:fld>
            <a:endParaRPr lang="en-US"/>
          </a:p>
        </p:txBody>
      </p:sp>
      <p:pic>
        <p:nvPicPr>
          <p:cNvPr id="11" name="Picture 10">
            <a:extLst>
              <a:ext uri="{FF2B5EF4-FFF2-40B4-BE49-F238E27FC236}">
                <a16:creationId xmlns:a16="http://schemas.microsoft.com/office/drawing/2014/main" id="{9762DEE3-E88C-FC49-CD71-3E375D01B71A}"/>
              </a:ext>
            </a:extLst>
          </p:cNvPr>
          <p:cNvPicPr>
            <a:picLocks noChangeAspect="1"/>
          </p:cNvPicPr>
          <p:nvPr/>
        </p:nvPicPr>
        <p:blipFill>
          <a:blip r:embed="rId3"/>
          <a:srcRect l="219" r="219"/>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BEA415D6-BF55-357D-5DA4-CAE2F726D0C3}"/>
              </a:ext>
            </a:extLst>
          </p:cNvPr>
          <p:cNvSpPr txBox="1"/>
          <p:nvPr/>
        </p:nvSpPr>
        <p:spPr>
          <a:xfrm>
            <a:off x="7252955" y="1924752"/>
            <a:ext cx="414656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Allows User to choose location in an intuitive, interactive way</a:t>
            </a:r>
          </a:p>
          <a:p>
            <a:pPr marL="285750" indent="-285750">
              <a:buFont typeface="Arial" panose="020B0604020202020204" pitchFamily="34" charset="0"/>
              <a:buChar char="•"/>
            </a:pPr>
            <a:r>
              <a:rPr lang="en-US" dirty="0"/>
              <a:t>Provides information about point that is being hovered over</a:t>
            </a:r>
          </a:p>
          <a:p>
            <a:pPr marL="285750" indent="-285750">
              <a:buFont typeface="Arial" panose="020B0604020202020204" pitchFamily="34" charset="0"/>
              <a:buChar char="•"/>
            </a:pPr>
            <a:r>
              <a:rPr lang="en-US" dirty="0"/>
              <a:t>Shows suggestions for optimal tent positions</a:t>
            </a:r>
          </a:p>
        </p:txBody>
      </p:sp>
    </p:spTree>
    <p:extLst>
      <p:ext uri="{BB962C8B-B14F-4D97-AF65-F5344CB8AC3E}">
        <p14:creationId xmlns:p14="http://schemas.microsoft.com/office/powerpoint/2010/main" val="276127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071AB-19AB-AE88-2785-14CB72B1FC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1EB13E-D631-6A7F-70D8-6DBE06787624}"/>
              </a:ext>
            </a:extLst>
          </p:cNvPr>
          <p:cNvSpPr>
            <a:spLocks noGrp="1"/>
          </p:cNvSpPr>
          <p:nvPr>
            <p:ph type="title"/>
          </p:nvPr>
        </p:nvSpPr>
        <p:spPr/>
        <p:txBody>
          <a:bodyPr/>
          <a:lstStyle/>
          <a:p>
            <a:r>
              <a:rPr lang="en-US" dirty="0"/>
              <a:t>Tent Setup Interface - Setup</a:t>
            </a:r>
          </a:p>
        </p:txBody>
      </p:sp>
      <p:sp>
        <p:nvSpPr>
          <p:cNvPr id="2" name="Slide Number Placeholder 1">
            <a:extLst>
              <a:ext uri="{FF2B5EF4-FFF2-40B4-BE49-F238E27FC236}">
                <a16:creationId xmlns:a16="http://schemas.microsoft.com/office/drawing/2014/main" id="{65B58B8C-7721-008B-BB55-939DCE5EFC43}"/>
              </a:ext>
            </a:extLst>
          </p:cNvPr>
          <p:cNvSpPr>
            <a:spLocks noGrp="1"/>
          </p:cNvSpPr>
          <p:nvPr>
            <p:ph type="sldNum" sz="quarter" idx="4"/>
          </p:nvPr>
        </p:nvSpPr>
        <p:spPr/>
        <p:txBody>
          <a:bodyPr/>
          <a:lstStyle/>
          <a:p>
            <a:fld id="{08AB70BE-1769-45B8-85A6-0C837432C7E6}" type="slidenum">
              <a:rPr lang="en-US" smtClean="0"/>
              <a:pPr/>
              <a:t>11</a:t>
            </a:fld>
            <a:endParaRPr lang="en-US"/>
          </a:p>
        </p:txBody>
      </p:sp>
      <p:pic>
        <p:nvPicPr>
          <p:cNvPr id="11" name="Picture 10">
            <a:extLst>
              <a:ext uri="{FF2B5EF4-FFF2-40B4-BE49-F238E27FC236}">
                <a16:creationId xmlns:a16="http://schemas.microsoft.com/office/drawing/2014/main" id="{637EDEAA-AE5E-714A-7FD5-9F33D1AFE5D0}"/>
              </a:ext>
            </a:extLst>
          </p:cNvPr>
          <p:cNvPicPr>
            <a:picLocks noChangeAspect="1"/>
          </p:cNvPicPr>
          <p:nvPr/>
        </p:nvPicPr>
        <p:blipFill>
          <a:blip r:embed="rId3"/>
          <a:srcRect/>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BB071D64-BD6A-61C1-C97B-553B22424CD8}"/>
              </a:ext>
            </a:extLst>
          </p:cNvPr>
          <p:cNvSpPr txBox="1"/>
          <p:nvPr/>
        </p:nvSpPr>
        <p:spPr>
          <a:xfrm>
            <a:off x="7252955" y="1924752"/>
            <a:ext cx="414656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Provides tools for accurate setting of each pole</a:t>
            </a:r>
          </a:p>
          <a:p>
            <a:pPr marL="285750" indent="-285750">
              <a:buFont typeface="Arial" panose="020B0604020202020204" pitchFamily="34" charset="0"/>
              <a:buChar char="•"/>
            </a:pPr>
            <a:r>
              <a:rPr lang="en-US" dirty="0"/>
              <a:t>Shows suggestions for optimal settings</a:t>
            </a:r>
          </a:p>
        </p:txBody>
      </p:sp>
    </p:spTree>
    <p:extLst>
      <p:ext uri="{BB962C8B-B14F-4D97-AF65-F5344CB8AC3E}">
        <p14:creationId xmlns:p14="http://schemas.microsoft.com/office/powerpoint/2010/main" val="1197499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3399-6AC3-A9DC-D744-95EDE4DD236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B7BCE89-885C-F132-9EF6-BBF97E9C1E6D}"/>
              </a:ext>
            </a:extLst>
          </p:cNvPr>
          <p:cNvSpPr>
            <a:spLocks noGrp="1"/>
          </p:cNvSpPr>
          <p:nvPr>
            <p:ph type="title"/>
          </p:nvPr>
        </p:nvSpPr>
        <p:spPr/>
        <p:txBody>
          <a:bodyPr/>
          <a:lstStyle/>
          <a:p>
            <a:r>
              <a:rPr lang="en-US" dirty="0"/>
              <a:t>Cloths Settings</a:t>
            </a:r>
          </a:p>
        </p:txBody>
      </p:sp>
      <p:sp>
        <p:nvSpPr>
          <p:cNvPr id="9" name="Content Placeholder 8">
            <a:extLst>
              <a:ext uri="{FF2B5EF4-FFF2-40B4-BE49-F238E27FC236}">
                <a16:creationId xmlns:a16="http://schemas.microsoft.com/office/drawing/2014/main" id="{D8E8EC3A-62D1-6E0A-DD2D-DF76C7DF08A8}"/>
              </a:ext>
            </a:extLst>
          </p:cNvPr>
          <p:cNvSpPr>
            <a:spLocks noGrp="1"/>
          </p:cNvSpPr>
          <p:nvPr>
            <p:ph sz="quarter" idx="10"/>
          </p:nvPr>
        </p:nvSpPr>
        <p:spPr/>
        <p:txBody>
          <a:bodyPr/>
          <a:lstStyle/>
          <a:p>
            <a:pPr marL="285750" indent="-285750">
              <a:buFont typeface="Courier New" panose="02070309020205020404" pitchFamily="49" charset="0"/>
              <a:buChar char="o"/>
            </a:pPr>
            <a:r>
              <a:rPr lang="en-US" dirty="0"/>
              <a:t>Precise cloths installation</a:t>
            </a:r>
          </a:p>
        </p:txBody>
      </p:sp>
    </p:spTree>
    <p:extLst>
      <p:ext uri="{BB962C8B-B14F-4D97-AF65-F5344CB8AC3E}">
        <p14:creationId xmlns:p14="http://schemas.microsoft.com/office/powerpoint/2010/main" val="3266959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93B78-B0DF-C575-D126-AA8C0C17B5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B71C71-140F-F79B-8A11-56DDF01767B4}"/>
              </a:ext>
            </a:extLst>
          </p:cNvPr>
          <p:cNvSpPr>
            <a:spLocks noGrp="1"/>
          </p:cNvSpPr>
          <p:nvPr>
            <p:ph type="title"/>
          </p:nvPr>
        </p:nvSpPr>
        <p:spPr/>
        <p:txBody>
          <a:bodyPr/>
          <a:lstStyle/>
          <a:p>
            <a:r>
              <a:rPr lang="en-US" dirty="0"/>
              <a:t>Cloths Placement</a:t>
            </a:r>
          </a:p>
        </p:txBody>
      </p:sp>
      <p:sp>
        <p:nvSpPr>
          <p:cNvPr id="2" name="Slide Number Placeholder 1">
            <a:extLst>
              <a:ext uri="{FF2B5EF4-FFF2-40B4-BE49-F238E27FC236}">
                <a16:creationId xmlns:a16="http://schemas.microsoft.com/office/drawing/2014/main" id="{F84C216F-4185-4D98-8136-8EF810FCF4CB}"/>
              </a:ext>
            </a:extLst>
          </p:cNvPr>
          <p:cNvSpPr>
            <a:spLocks noGrp="1"/>
          </p:cNvSpPr>
          <p:nvPr>
            <p:ph type="sldNum" sz="quarter" idx="4"/>
          </p:nvPr>
        </p:nvSpPr>
        <p:spPr/>
        <p:txBody>
          <a:bodyPr/>
          <a:lstStyle/>
          <a:p>
            <a:fld id="{08AB70BE-1769-45B8-85A6-0C837432C7E6}" type="slidenum">
              <a:rPr lang="en-US" smtClean="0"/>
              <a:pPr/>
              <a:t>13</a:t>
            </a:fld>
            <a:endParaRPr lang="en-US"/>
          </a:p>
        </p:txBody>
      </p:sp>
      <p:pic>
        <p:nvPicPr>
          <p:cNvPr id="11" name="Picture 10">
            <a:extLst>
              <a:ext uri="{FF2B5EF4-FFF2-40B4-BE49-F238E27FC236}">
                <a16:creationId xmlns:a16="http://schemas.microsoft.com/office/drawing/2014/main" id="{9D62615B-CADD-D19D-C2B0-2DE276BED12C}"/>
              </a:ext>
            </a:extLst>
          </p:cNvPr>
          <p:cNvPicPr>
            <a:picLocks noChangeAspect="1"/>
          </p:cNvPicPr>
          <p:nvPr/>
        </p:nvPicPr>
        <p:blipFill>
          <a:blip r:embed="rId3"/>
          <a:srcRect t="88" b="88"/>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E979C18E-0EE0-3293-86B2-2D1D61AB03C4}"/>
              </a:ext>
            </a:extLst>
          </p:cNvPr>
          <p:cNvSpPr txBox="1"/>
          <p:nvPr/>
        </p:nvSpPr>
        <p:spPr>
          <a:xfrm>
            <a:off x="7252955" y="1924752"/>
            <a:ext cx="414656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Provides tools for accurate setting of each pole</a:t>
            </a:r>
          </a:p>
          <a:p>
            <a:pPr marL="285750" indent="-285750">
              <a:buFont typeface="Arial" panose="020B0604020202020204" pitchFamily="34" charset="0"/>
              <a:buChar char="•"/>
            </a:pPr>
            <a:r>
              <a:rPr lang="en-US" dirty="0"/>
              <a:t>Shows suggestions for optimal settings</a:t>
            </a:r>
          </a:p>
          <a:p>
            <a:pPr marL="285750" indent="-285750">
              <a:buFont typeface="Arial" panose="020B0604020202020204" pitchFamily="34" charset="0"/>
              <a:buChar char="•"/>
            </a:pPr>
            <a:r>
              <a:rPr lang="en-US" dirty="0"/>
              <a:t>Easy drag and drop interface and real-time preview</a:t>
            </a:r>
          </a:p>
          <a:p>
            <a:pPr marL="285750" indent="-285750">
              <a:buFont typeface="Arial" panose="020B0604020202020204" pitchFamily="34" charset="0"/>
              <a:buChar char="•"/>
            </a:pPr>
            <a:r>
              <a:rPr lang="en-US" dirty="0"/>
              <a:t>Message showing whether or not current setting is optimal</a:t>
            </a:r>
          </a:p>
        </p:txBody>
      </p:sp>
    </p:spTree>
    <p:extLst>
      <p:ext uri="{BB962C8B-B14F-4D97-AF65-F5344CB8AC3E}">
        <p14:creationId xmlns:p14="http://schemas.microsoft.com/office/powerpoint/2010/main" val="263686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2E8F-D55A-A7EA-BBA7-1F84EB6BB76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9C280B8-E453-1D65-31C0-9FBD12BC812F}"/>
              </a:ext>
            </a:extLst>
          </p:cNvPr>
          <p:cNvSpPr>
            <a:spLocks noGrp="1"/>
          </p:cNvSpPr>
          <p:nvPr>
            <p:ph type="title"/>
          </p:nvPr>
        </p:nvSpPr>
        <p:spPr/>
        <p:txBody>
          <a:bodyPr/>
          <a:lstStyle/>
          <a:p>
            <a:r>
              <a:rPr lang="en-US" dirty="0"/>
              <a:t>Lighting Settings</a:t>
            </a:r>
          </a:p>
        </p:txBody>
      </p:sp>
      <p:sp>
        <p:nvSpPr>
          <p:cNvPr id="9" name="Content Placeholder 8">
            <a:extLst>
              <a:ext uri="{FF2B5EF4-FFF2-40B4-BE49-F238E27FC236}">
                <a16:creationId xmlns:a16="http://schemas.microsoft.com/office/drawing/2014/main" id="{07640296-9B0D-79A9-CE6D-59C2CBAB1B9A}"/>
              </a:ext>
            </a:extLst>
          </p:cNvPr>
          <p:cNvSpPr>
            <a:spLocks noGrp="1"/>
          </p:cNvSpPr>
          <p:nvPr>
            <p:ph sz="quarter" idx="10"/>
          </p:nvPr>
        </p:nvSpPr>
        <p:spPr/>
        <p:txBody>
          <a:bodyPr/>
          <a:lstStyle/>
          <a:p>
            <a:pPr marL="285750" indent="-285750">
              <a:buFont typeface="Courier New" panose="02070309020205020404" pitchFamily="49" charset="0"/>
              <a:buChar char="o"/>
            </a:pPr>
            <a:r>
              <a:rPr lang="en-US" dirty="0"/>
              <a:t>Settings for ambient light at nights</a:t>
            </a:r>
          </a:p>
          <a:p>
            <a:pPr marL="285750" indent="-285750">
              <a:buFont typeface="Courier New" panose="02070309020205020404" pitchFamily="49" charset="0"/>
              <a:buChar char="o"/>
            </a:pPr>
            <a:r>
              <a:rPr lang="en-US" dirty="0"/>
              <a:t>Light effects for special occasions (birthday, wedding, funeral)</a:t>
            </a:r>
          </a:p>
        </p:txBody>
      </p:sp>
    </p:spTree>
    <p:extLst>
      <p:ext uri="{BB962C8B-B14F-4D97-AF65-F5344CB8AC3E}">
        <p14:creationId xmlns:p14="http://schemas.microsoft.com/office/powerpoint/2010/main" val="1236076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D5A43-A231-4B7A-9F70-16205DE923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ADD8E6-8880-BCE1-A1EB-DBC8677B8E1C}"/>
              </a:ext>
            </a:extLst>
          </p:cNvPr>
          <p:cNvSpPr>
            <a:spLocks noGrp="1"/>
          </p:cNvSpPr>
          <p:nvPr>
            <p:ph type="title"/>
          </p:nvPr>
        </p:nvSpPr>
        <p:spPr/>
        <p:txBody>
          <a:bodyPr/>
          <a:lstStyle/>
          <a:p>
            <a:r>
              <a:rPr lang="en-US" dirty="0"/>
              <a:t>Lighting Settings - Main Menu</a:t>
            </a:r>
          </a:p>
        </p:txBody>
      </p:sp>
      <p:sp>
        <p:nvSpPr>
          <p:cNvPr id="2" name="Slide Number Placeholder 1">
            <a:extLst>
              <a:ext uri="{FF2B5EF4-FFF2-40B4-BE49-F238E27FC236}">
                <a16:creationId xmlns:a16="http://schemas.microsoft.com/office/drawing/2014/main" id="{1A37F664-D3C5-4421-8170-DE5DC851645D}"/>
              </a:ext>
            </a:extLst>
          </p:cNvPr>
          <p:cNvSpPr>
            <a:spLocks noGrp="1"/>
          </p:cNvSpPr>
          <p:nvPr>
            <p:ph type="sldNum" sz="quarter" idx="4"/>
          </p:nvPr>
        </p:nvSpPr>
        <p:spPr/>
        <p:txBody>
          <a:bodyPr/>
          <a:lstStyle/>
          <a:p>
            <a:fld id="{08AB70BE-1769-45B8-85A6-0C837432C7E6}" type="slidenum">
              <a:rPr lang="en-US" smtClean="0"/>
              <a:pPr/>
              <a:t>15</a:t>
            </a:fld>
            <a:endParaRPr lang="en-US"/>
          </a:p>
        </p:txBody>
      </p:sp>
      <p:pic>
        <p:nvPicPr>
          <p:cNvPr id="11" name="Picture 10">
            <a:extLst>
              <a:ext uri="{FF2B5EF4-FFF2-40B4-BE49-F238E27FC236}">
                <a16:creationId xmlns:a16="http://schemas.microsoft.com/office/drawing/2014/main" id="{550153C5-6D7B-52E7-1E27-30E4A992CBC7}"/>
              </a:ext>
            </a:extLst>
          </p:cNvPr>
          <p:cNvPicPr>
            <a:picLocks noChangeAspect="1"/>
          </p:cNvPicPr>
          <p:nvPr/>
        </p:nvPicPr>
        <p:blipFill>
          <a:blip r:embed="rId3"/>
          <a:srcRect l="219" r="219"/>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C5E72C1F-0C12-8ED4-24AE-A2141047FEC5}"/>
              </a:ext>
            </a:extLst>
          </p:cNvPr>
          <p:cNvSpPr txBox="1"/>
          <p:nvPr/>
        </p:nvSpPr>
        <p:spPr>
          <a:xfrm>
            <a:off x="7252955" y="1924752"/>
            <a:ext cx="4146565"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Custom Lighting</a:t>
            </a:r>
          </a:p>
          <a:p>
            <a:pPr marL="285750" indent="-285750">
              <a:buFont typeface="Arial" panose="020B0604020202020204" pitchFamily="34" charset="0"/>
              <a:buChar char="•"/>
            </a:pPr>
            <a:r>
              <a:rPr lang="en-US" b="1" dirty="0"/>
              <a:t>Special occasions</a:t>
            </a:r>
          </a:p>
        </p:txBody>
      </p:sp>
    </p:spTree>
    <p:extLst>
      <p:ext uri="{BB962C8B-B14F-4D97-AF65-F5344CB8AC3E}">
        <p14:creationId xmlns:p14="http://schemas.microsoft.com/office/powerpoint/2010/main" val="136691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6F05E-847F-19E8-96E5-05C9EA6EC5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201580-4B66-B06E-8828-DBC9F49FB0E4}"/>
              </a:ext>
            </a:extLst>
          </p:cNvPr>
          <p:cNvSpPr>
            <a:spLocks noGrp="1"/>
          </p:cNvSpPr>
          <p:nvPr>
            <p:ph type="title"/>
          </p:nvPr>
        </p:nvSpPr>
        <p:spPr/>
        <p:txBody>
          <a:bodyPr/>
          <a:lstStyle/>
          <a:p>
            <a:r>
              <a:rPr lang="en-US" dirty="0"/>
              <a:t>Lighting Settings – Custom Lighting</a:t>
            </a:r>
          </a:p>
        </p:txBody>
      </p:sp>
      <p:sp>
        <p:nvSpPr>
          <p:cNvPr id="2" name="Slide Number Placeholder 1">
            <a:extLst>
              <a:ext uri="{FF2B5EF4-FFF2-40B4-BE49-F238E27FC236}">
                <a16:creationId xmlns:a16="http://schemas.microsoft.com/office/drawing/2014/main" id="{0BA055FC-EE31-6C3B-F4CF-995094240F90}"/>
              </a:ext>
            </a:extLst>
          </p:cNvPr>
          <p:cNvSpPr>
            <a:spLocks noGrp="1"/>
          </p:cNvSpPr>
          <p:nvPr>
            <p:ph type="sldNum" sz="quarter" idx="4"/>
          </p:nvPr>
        </p:nvSpPr>
        <p:spPr/>
        <p:txBody>
          <a:bodyPr/>
          <a:lstStyle/>
          <a:p>
            <a:fld id="{08AB70BE-1769-45B8-85A6-0C837432C7E6}" type="slidenum">
              <a:rPr lang="en-US" smtClean="0"/>
              <a:pPr/>
              <a:t>16</a:t>
            </a:fld>
            <a:endParaRPr lang="en-US"/>
          </a:p>
        </p:txBody>
      </p:sp>
      <p:pic>
        <p:nvPicPr>
          <p:cNvPr id="11" name="Picture 10">
            <a:extLst>
              <a:ext uri="{FF2B5EF4-FFF2-40B4-BE49-F238E27FC236}">
                <a16:creationId xmlns:a16="http://schemas.microsoft.com/office/drawing/2014/main" id="{47BBF43F-F2CC-1812-DD5D-4A96AEDDE3C0}"/>
              </a:ext>
            </a:extLst>
          </p:cNvPr>
          <p:cNvPicPr>
            <a:picLocks noChangeAspect="1"/>
          </p:cNvPicPr>
          <p:nvPr/>
        </p:nvPicPr>
        <p:blipFill>
          <a:blip r:embed="rId3"/>
          <a:srcRect l="132" r="132"/>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9D167320-9310-FA10-BB76-DF867F381D15}"/>
              </a:ext>
            </a:extLst>
          </p:cNvPr>
          <p:cNvSpPr txBox="1"/>
          <p:nvPr/>
        </p:nvSpPr>
        <p:spPr>
          <a:xfrm>
            <a:off x="7252955" y="1924752"/>
            <a:ext cx="414656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AI Powered suggestion of settings based on current weather, time and user’s mood (through </a:t>
            </a:r>
            <a:r>
              <a:rPr lang="en-US" b="1" dirty="0" err="1"/>
              <a:t>NeuraLink’s</a:t>
            </a:r>
            <a:r>
              <a:rPr lang="en-US" dirty="0"/>
              <a:t> in-brain chip)</a:t>
            </a:r>
          </a:p>
          <a:p>
            <a:pPr marL="285750" indent="-285750">
              <a:buFont typeface="Arial" panose="020B0604020202020204" pitchFamily="34" charset="0"/>
              <a:buChar char="•"/>
            </a:pPr>
            <a:r>
              <a:rPr lang="en-US" dirty="0"/>
              <a:t>Shows a preview of applied setting via interactive AI – powered animated light bulb</a:t>
            </a:r>
          </a:p>
        </p:txBody>
      </p:sp>
    </p:spTree>
    <p:extLst>
      <p:ext uri="{BB962C8B-B14F-4D97-AF65-F5344CB8AC3E}">
        <p14:creationId xmlns:p14="http://schemas.microsoft.com/office/powerpoint/2010/main" val="1275393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C045-3F99-47AA-490A-4C434A9D28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007D87-AD73-BCB6-8D41-E5377BEEB2E0}"/>
              </a:ext>
            </a:extLst>
          </p:cNvPr>
          <p:cNvSpPr>
            <a:spLocks noGrp="1"/>
          </p:cNvSpPr>
          <p:nvPr>
            <p:ph type="title"/>
          </p:nvPr>
        </p:nvSpPr>
        <p:spPr/>
        <p:txBody>
          <a:bodyPr/>
          <a:lstStyle/>
          <a:p>
            <a:r>
              <a:rPr lang="en-US" dirty="0"/>
              <a:t>Lighting Settings – Special Occasions</a:t>
            </a:r>
          </a:p>
        </p:txBody>
      </p:sp>
      <p:sp>
        <p:nvSpPr>
          <p:cNvPr id="2" name="Slide Number Placeholder 1">
            <a:extLst>
              <a:ext uri="{FF2B5EF4-FFF2-40B4-BE49-F238E27FC236}">
                <a16:creationId xmlns:a16="http://schemas.microsoft.com/office/drawing/2014/main" id="{45322042-FA6E-A11E-A933-78CC7D54F4ED}"/>
              </a:ext>
            </a:extLst>
          </p:cNvPr>
          <p:cNvSpPr>
            <a:spLocks noGrp="1"/>
          </p:cNvSpPr>
          <p:nvPr>
            <p:ph type="sldNum" sz="quarter" idx="4"/>
          </p:nvPr>
        </p:nvSpPr>
        <p:spPr/>
        <p:txBody>
          <a:bodyPr/>
          <a:lstStyle/>
          <a:p>
            <a:fld id="{08AB70BE-1769-45B8-85A6-0C837432C7E6}" type="slidenum">
              <a:rPr lang="en-US" smtClean="0"/>
              <a:pPr/>
              <a:t>17</a:t>
            </a:fld>
            <a:endParaRPr lang="en-US"/>
          </a:p>
        </p:txBody>
      </p:sp>
      <p:pic>
        <p:nvPicPr>
          <p:cNvPr id="11" name="Picture 10">
            <a:extLst>
              <a:ext uri="{FF2B5EF4-FFF2-40B4-BE49-F238E27FC236}">
                <a16:creationId xmlns:a16="http://schemas.microsoft.com/office/drawing/2014/main" id="{EC489338-0E10-A5DD-4F73-BE002E76331D}"/>
              </a:ext>
            </a:extLst>
          </p:cNvPr>
          <p:cNvPicPr>
            <a:picLocks noChangeAspect="1"/>
          </p:cNvPicPr>
          <p:nvPr/>
        </p:nvPicPr>
        <p:blipFill>
          <a:blip r:embed="rId3"/>
          <a:srcRect l="263" r="263"/>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C8441795-D1C6-F064-0D1E-F285F76ED5DD}"/>
              </a:ext>
            </a:extLst>
          </p:cNvPr>
          <p:cNvSpPr txBox="1"/>
          <p:nvPr/>
        </p:nvSpPr>
        <p:spPr>
          <a:xfrm>
            <a:off x="7252955" y="1924752"/>
            <a:ext cx="414656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User may choose one of ready made presets for predefined types of events (</a:t>
            </a:r>
            <a:r>
              <a:rPr lang="en-US" b="1" dirty="0"/>
              <a:t>Wedding, Generic Celebration, Funeral</a:t>
            </a:r>
            <a:r>
              <a:rPr lang="en-US" dirty="0"/>
              <a:t>)</a:t>
            </a:r>
          </a:p>
          <a:p>
            <a:pPr marL="285750" indent="-285750">
              <a:buFont typeface="Arial" panose="020B0604020202020204" pitchFamily="34" charset="0"/>
              <a:buChar char="•"/>
            </a:pPr>
            <a:r>
              <a:rPr lang="en-US" dirty="0"/>
              <a:t>Settings are shown up on animated lightbulbs</a:t>
            </a:r>
          </a:p>
          <a:p>
            <a:pPr marL="285750" indent="-285750">
              <a:buFont typeface="Arial" panose="020B0604020202020204" pitchFamily="34" charset="0"/>
              <a:buChar char="•"/>
            </a:pPr>
            <a:r>
              <a:rPr lang="en-US" dirty="0"/>
              <a:t>User may choose different colors or same color, such as </a:t>
            </a:r>
            <a:r>
              <a:rPr lang="en-US" b="1" dirty="0"/>
              <a:t>Green</a:t>
            </a:r>
            <a:r>
              <a:rPr lang="en-US" dirty="0"/>
              <a:t>, </a:t>
            </a:r>
            <a:r>
              <a:rPr lang="en-US" b="1" dirty="0"/>
              <a:t>Purple</a:t>
            </a:r>
            <a:r>
              <a:rPr lang="en-US" dirty="0"/>
              <a:t>, </a:t>
            </a:r>
            <a:r>
              <a:rPr lang="en-US" b="1" dirty="0" err="1">
                <a:solidFill>
                  <a:srgbClr val="7B82BD"/>
                </a:solidFill>
              </a:rPr>
              <a:t>Hamlindigo</a:t>
            </a:r>
            <a:r>
              <a:rPr lang="en-US" b="1" dirty="0">
                <a:solidFill>
                  <a:srgbClr val="7B82BD"/>
                </a:solidFill>
              </a:rPr>
              <a:t> Blue</a:t>
            </a:r>
          </a:p>
        </p:txBody>
      </p:sp>
    </p:spTree>
    <p:extLst>
      <p:ext uri="{BB962C8B-B14F-4D97-AF65-F5344CB8AC3E}">
        <p14:creationId xmlns:p14="http://schemas.microsoft.com/office/powerpoint/2010/main" val="356764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FE95E-F85D-9625-D463-F1B5759C2BA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B7D970EF-04E1-38D8-4A58-2881673FFBDB}"/>
              </a:ext>
            </a:extLst>
          </p:cNvPr>
          <p:cNvSpPr>
            <a:spLocks noGrp="1"/>
          </p:cNvSpPr>
          <p:nvPr>
            <p:ph type="title"/>
          </p:nvPr>
        </p:nvSpPr>
        <p:spPr/>
        <p:txBody>
          <a:bodyPr/>
          <a:lstStyle/>
          <a:p>
            <a:r>
              <a:rPr lang="en-US" dirty="0"/>
              <a:t>Implementation</a:t>
            </a:r>
          </a:p>
        </p:txBody>
      </p:sp>
      <p:pic>
        <p:nvPicPr>
          <p:cNvPr id="6" name="Picture Placeholder 4" descr="Green lights in the sky">
            <a:extLst>
              <a:ext uri="{FF2B5EF4-FFF2-40B4-BE49-F238E27FC236}">
                <a16:creationId xmlns:a16="http://schemas.microsoft.com/office/drawing/2014/main" id="{4C150F23-FFA9-F62B-4A5A-9B22ADB60CF5}"/>
              </a:ext>
            </a:extLst>
          </p:cNvPr>
          <p:cNvPicPr>
            <a:picLocks noGrp="1" noChangeAspect="1"/>
          </p:cNvPicPr>
          <p:nvPr>
            <p:ph type="pic" sz="quarter" idx="13"/>
          </p:nvPr>
        </p:nvPicPr>
        <p:blipFill>
          <a:blip r:embed="rId3"/>
          <a:srcRect l="28995" r="28995"/>
          <a:stretch/>
        </p:blipFill>
        <p:spPr/>
      </p:pic>
      <p:sp>
        <p:nvSpPr>
          <p:cNvPr id="4" name="Slide Number Placeholder 3">
            <a:extLst>
              <a:ext uri="{FF2B5EF4-FFF2-40B4-BE49-F238E27FC236}">
                <a16:creationId xmlns:a16="http://schemas.microsoft.com/office/drawing/2014/main" id="{E73FD78F-309E-17CF-65F1-94F4A68D0949}"/>
              </a:ext>
            </a:extLst>
          </p:cNvPr>
          <p:cNvSpPr>
            <a:spLocks noGrp="1"/>
          </p:cNvSpPr>
          <p:nvPr>
            <p:ph type="sldNum" sz="quarter" idx="4"/>
          </p:nvPr>
        </p:nvSpPr>
        <p:spPr/>
        <p:txBody>
          <a:bodyPr/>
          <a:lstStyle/>
          <a:p>
            <a:fld id="{08AB70BE-1769-45B8-85A6-0C837432C7E6}" type="slidenum">
              <a:rPr lang="en-US" smtClean="0"/>
              <a:pPr/>
              <a:t>18</a:t>
            </a:fld>
            <a:endParaRPr lang="en-US"/>
          </a:p>
        </p:txBody>
      </p:sp>
    </p:spTree>
    <p:extLst>
      <p:ext uri="{BB962C8B-B14F-4D97-AF65-F5344CB8AC3E}">
        <p14:creationId xmlns:p14="http://schemas.microsoft.com/office/powerpoint/2010/main" val="3666677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8B91B-4C37-9EB5-C58F-7CB14E1EAB8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1F5A83E-0934-561D-6D54-C8B97A93B779}"/>
              </a:ext>
            </a:extLst>
          </p:cNvPr>
          <p:cNvSpPr>
            <a:spLocks noGrp="1"/>
          </p:cNvSpPr>
          <p:nvPr>
            <p:ph type="title"/>
          </p:nvPr>
        </p:nvSpPr>
        <p:spPr/>
        <p:txBody>
          <a:bodyPr/>
          <a:lstStyle/>
          <a:p>
            <a:r>
              <a:rPr lang="en-US" dirty="0"/>
              <a:t>Why React Native?</a:t>
            </a:r>
          </a:p>
        </p:txBody>
      </p:sp>
      <p:sp>
        <p:nvSpPr>
          <p:cNvPr id="10" name="Content Placeholder 9">
            <a:extLst>
              <a:ext uri="{FF2B5EF4-FFF2-40B4-BE49-F238E27FC236}">
                <a16:creationId xmlns:a16="http://schemas.microsoft.com/office/drawing/2014/main" id="{9EF182A4-E650-D43F-09D1-0B8E2D37ED60}"/>
              </a:ext>
            </a:extLst>
          </p:cNvPr>
          <p:cNvSpPr>
            <a:spLocks noGrp="1"/>
          </p:cNvSpPr>
          <p:nvPr>
            <p:ph sz="quarter" idx="11"/>
          </p:nvPr>
        </p:nvSpPr>
        <p:spPr/>
        <p:txBody>
          <a:bodyPr/>
          <a:lstStyle/>
          <a:p>
            <a:r>
              <a:rPr lang="en-US" dirty="0"/>
              <a:t>React Native is top – notch technology used by </a:t>
            </a:r>
            <a:r>
              <a:rPr lang="en-US" b="1" dirty="0"/>
              <a:t>Facebook</a:t>
            </a:r>
            <a:r>
              <a:rPr lang="en-US" dirty="0"/>
              <a:t>, </a:t>
            </a:r>
            <a:r>
              <a:rPr lang="en-US" b="1" dirty="0"/>
              <a:t>Microsoft</a:t>
            </a:r>
            <a:r>
              <a:rPr lang="en-US" dirty="0"/>
              <a:t>, </a:t>
            </a:r>
            <a:r>
              <a:rPr lang="en-US" b="1" dirty="0"/>
              <a:t>Netflix</a:t>
            </a:r>
            <a:r>
              <a:rPr lang="en-US" dirty="0"/>
              <a:t>.</a:t>
            </a:r>
          </a:p>
          <a:p>
            <a:r>
              <a:rPr lang="en-US" dirty="0"/>
              <a:t>Shared codebase among platforms (Windows, macOS), no need to write for each platform.</a:t>
            </a:r>
          </a:p>
          <a:p>
            <a:r>
              <a:rPr lang="en-US" dirty="0"/>
              <a:t>Good performance, ease of development.</a:t>
            </a:r>
          </a:p>
          <a:p>
            <a:r>
              <a:rPr lang="en-US" dirty="0"/>
              <a:t>Web developers with little preparation can start writing native applications.</a:t>
            </a:r>
          </a:p>
        </p:txBody>
      </p:sp>
      <p:pic>
        <p:nvPicPr>
          <p:cNvPr id="18" name="Picture Placeholder 17">
            <a:extLst>
              <a:ext uri="{FF2B5EF4-FFF2-40B4-BE49-F238E27FC236}">
                <a16:creationId xmlns:a16="http://schemas.microsoft.com/office/drawing/2014/main" id="{7CAA7955-CCD5-30A8-3E8B-32962A447B2D}"/>
              </a:ext>
            </a:extLst>
          </p:cNvPr>
          <p:cNvPicPr>
            <a:picLocks noGrp="1" noChangeAspect="1"/>
          </p:cNvPicPr>
          <p:nvPr>
            <p:ph type="pic" sz="quarter" idx="10"/>
          </p:nvPr>
        </p:nvPicPr>
        <p:blipFill>
          <a:blip r:embed="rId3"/>
          <a:srcRect l="6190" r="6190"/>
          <a:stretch/>
        </p:blipFill>
        <p:spPr>
          <a:solidFill>
            <a:schemeClr val="accent2"/>
          </a:solidFill>
        </p:spPr>
      </p:pic>
      <p:sp>
        <p:nvSpPr>
          <p:cNvPr id="3" name="Slide Number Placeholder 2">
            <a:extLst>
              <a:ext uri="{FF2B5EF4-FFF2-40B4-BE49-F238E27FC236}">
                <a16:creationId xmlns:a16="http://schemas.microsoft.com/office/drawing/2014/main" id="{25FCA35E-3E0F-5D9D-9EA9-6E3EF6189721}"/>
              </a:ext>
            </a:extLst>
          </p:cNvPr>
          <p:cNvSpPr>
            <a:spLocks noGrp="1"/>
          </p:cNvSpPr>
          <p:nvPr>
            <p:ph type="sldNum" sz="quarter" idx="4"/>
          </p:nvPr>
        </p:nvSpPr>
        <p:spPr/>
        <p:txBody>
          <a:bodyPr/>
          <a:lstStyle/>
          <a:p>
            <a:fld id="{08AB70BE-1769-45B8-85A6-0C837432C7E6}" type="slidenum">
              <a:rPr lang="en-US" smtClean="0"/>
              <a:pPr/>
              <a:t>19</a:t>
            </a:fld>
            <a:endParaRPr lang="en-US"/>
          </a:p>
        </p:txBody>
      </p:sp>
    </p:spTree>
    <p:extLst>
      <p:ext uri="{BB962C8B-B14F-4D97-AF65-F5344CB8AC3E}">
        <p14:creationId xmlns:p14="http://schemas.microsoft.com/office/powerpoint/2010/main" val="102123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dirty="0"/>
              <a:t>What we did</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p:txBody>
          <a:bodyPr/>
          <a:lstStyle/>
          <a:p>
            <a:r>
              <a:rPr lang="en-US" dirty="0"/>
              <a:t>At </a:t>
            </a:r>
            <a:r>
              <a:rPr lang="en-US" dirty="0" err="1"/>
              <a:t>OurSolutions</a:t>
            </a:r>
            <a:r>
              <a:rPr lang="en-US" dirty="0"/>
              <a:t>, we have been tasked to create a friendly user interface for functionalities of smart camp utilities that recently started to be popular, but user friendly interfaces were not present, and using them was up to highly skilled technicians that were using dedicated tools and complicated software</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a:t>
            </a:fld>
            <a:endParaRPr lang="en-US"/>
          </a:p>
        </p:txBody>
      </p:sp>
    </p:spTree>
    <p:extLst>
      <p:ext uri="{BB962C8B-B14F-4D97-AF65-F5344CB8AC3E}">
        <p14:creationId xmlns:p14="http://schemas.microsoft.com/office/powerpoint/2010/main" val="2567017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8613F-2883-10AE-89EE-754728CFC72D}"/>
              </a:ext>
            </a:extLst>
          </p:cNvPr>
          <p:cNvSpPr>
            <a:spLocks noGrp="1"/>
          </p:cNvSpPr>
          <p:nvPr>
            <p:ph type="title"/>
          </p:nvPr>
        </p:nvSpPr>
        <p:spPr/>
        <p:txBody>
          <a:bodyPr/>
          <a:lstStyle/>
          <a:p>
            <a:r>
              <a:rPr lang="en-US"/>
              <a:t>Market overview</a:t>
            </a:r>
          </a:p>
        </p:txBody>
      </p:sp>
      <p:sp>
        <p:nvSpPr>
          <p:cNvPr id="5" name="Content Placeholder 4">
            <a:extLst>
              <a:ext uri="{FF2B5EF4-FFF2-40B4-BE49-F238E27FC236}">
                <a16:creationId xmlns:a16="http://schemas.microsoft.com/office/drawing/2014/main" id="{7705B3C4-FE12-5928-4EAA-8598EFD0C581}"/>
              </a:ext>
            </a:extLst>
          </p:cNvPr>
          <p:cNvSpPr>
            <a:spLocks noGrp="1"/>
          </p:cNvSpPr>
          <p:nvPr>
            <p:ph sz="quarter" idx="11"/>
          </p:nvPr>
        </p:nvSpPr>
        <p:spPr/>
        <p:txBody>
          <a:bodyPr/>
          <a:lstStyle/>
          <a:p>
            <a:r>
              <a:rPr lang="en-US"/>
              <a:t>Opportunity to build</a:t>
            </a:r>
          </a:p>
          <a:p>
            <a:r>
              <a:rPr lang="en-US"/>
              <a:t>Fully inclusive market</a:t>
            </a:r>
          </a:p>
          <a:p>
            <a:r>
              <a:rPr lang="en-US"/>
              <a:t>Total addressable market</a:t>
            </a:r>
          </a:p>
          <a:p>
            <a:r>
              <a:rPr lang="en-US" noProof="1"/>
              <a:t>Freedom to invent</a:t>
            </a:r>
            <a:endParaRPr lang="en-US"/>
          </a:p>
          <a:p>
            <a:r>
              <a:rPr lang="en-US" noProof="1"/>
              <a:t>Selectively inclusive market</a:t>
            </a:r>
          </a:p>
          <a:p>
            <a:r>
              <a:rPr lang="en-US" noProof="1"/>
              <a:t>Serviceable available market</a:t>
            </a:r>
          </a:p>
        </p:txBody>
      </p:sp>
      <p:graphicFrame>
        <p:nvGraphicFramePr>
          <p:cNvPr id="6" name="Table Placeholder 5">
            <a:extLst>
              <a:ext uri="{FF2B5EF4-FFF2-40B4-BE49-F238E27FC236}">
                <a16:creationId xmlns:a16="http://schemas.microsoft.com/office/drawing/2014/main" id="{887699C6-CB3E-5460-294B-E837E67D5665}"/>
              </a:ext>
            </a:extLst>
          </p:cNvPr>
          <p:cNvGraphicFramePr>
            <a:graphicFrameLocks noGrp="1"/>
          </p:cNvGraphicFramePr>
          <p:nvPr>
            <p:ph type="tbl" sz="quarter" idx="12"/>
            <p:extLst>
              <p:ext uri="{D42A27DB-BD31-4B8C-83A1-F6EECF244321}">
                <p14:modId xmlns:p14="http://schemas.microsoft.com/office/powerpoint/2010/main" val="4203189874"/>
              </p:ext>
            </p:extLst>
          </p:nvPr>
        </p:nvGraphicFramePr>
        <p:xfrm>
          <a:off x="4940300" y="2282825"/>
          <a:ext cx="5880103" cy="3650450"/>
        </p:xfrm>
        <a:graphic>
          <a:graphicData uri="http://schemas.openxmlformats.org/drawingml/2006/table">
            <a:tbl>
              <a:tblPr firstRow="1" bandRow="1">
                <a:tableStyleId>{0E3FDE45-AF77-4B5C-9715-49D594BDF05E}</a:tableStyleId>
              </a:tblPr>
              <a:tblGrid>
                <a:gridCol w="787401">
                  <a:extLst>
                    <a:ext uri="{9D8B030D-6E8A-4147-A177-3AD203B41FA5}">
                      <a16:colId xmlns:a16="http://schemas.microsoft.com/office/drawing/2014/main" val="3233966979"/>
                    </a:ext>
                  </a:extLst>
                </a:gridCol>
                <a:gridCol w="908051">
                  <a:extLst>
                    <a:ext uri="{9D8B030D-6E8A-4147-A177-3AD203B41FA5}">
                      <a16:colId xmlns:a16="http://schemas.microsoft.com/office/drawing/2014/main" val="1158840958"/>
                    </a:ext>
                  </a:extLst>
                </a:gridCol>
                <a:gridCol w="996949">
                  <a:extLst>
                    <a:ext uri="{9D8B030D-6E8A-4147-A177-3AD203B41FA5}">
                      <a16:colId xmlns:a16="http://schemas.microsoft.com/office/drawing/2014/main" val="1014947327"/>
                    </a:ext>
                  </a:extLst>
                </a:gridCol>
                <a:gridCol w="1752600">
                  <a:extLst>
                    <a:ext uri="{9D8B030D-6E8A-4147-A177-3AD203B41FA5}">
                      <a16:colId xmlns:a16="http://schemas.microsoft.com/office/drawing/2014/main" val="2653728004"/>
                    </a:ext>
                  </a:extLst>
                </a:gridCol>
                <a:gridCol w="1435102">
                  <a:extLst>
                    <a:ext uri="{9D8B030D-6E8A-4147-A177-3AD203B41FA5}">
                      <a16:colId xmlns:a16="http://schemas.microsoft.com/office/drawing/2014/main" val="4218738779"/>
                    </a:ext>
                  </a:extLst>
                </a:gridCol>
              </a:tblGrid>
              <a:tr h="730090">
                <a:tc>
                  <a:txBody>
                    <a:bodyPr/>
                    <a:lstStyle/>
                    <a:p>
                      <a:pPr algn="l"/>
                      <a:endParaRPr lang="en-US" sz="1800">
                        <a:solidFill>
                          <a:schemeClr val="tx1"/>
                        </a:solidFill>
                      </a:endParaRPr>
                    </a:p>
                  </a:txBody>
                  <a:tcPr/>
                </a:tc>
                <a:tc>
                  <a:txBody>
                    <a:bodyPr/>
                    <a:lstStyle/>
                    <a:p>
                      <a:pPr algn="l"/>
                      <a:r>
                        <a:rPr lang="en-US" sz="1800">
                          <a:solidFill>
                            <a:schemeClr val="tx1"/>
                          </a:solidFill>
                        </a:rPr>
                        <a:t>Clients</a:t>
                      </a:r>
                      <a:endParaRPr lang="ru-RU" sz="1800">
                        <a:solidFill>
                          <a:schemeClr val="tx1"/>
                        </a:solidFill>
                      </a:endParaRPr>
                    </a:p>
                  </a:txBody>
                  <a:tcPr marL="95186" marR="95186" marT="47593" marB="47593" anchor="ctr"/>
                </a:tc>
                <a:tc>
                  <a:txBody>
                    <a:bodyPr/>
                    <a:lstStyle/>
                    <a:p>
                      <a:pPr algn="l"/>
                      <a:r>
                        <a:rPr lang="en-US" sz="1800">
                          <a:solidFill>
                            <a:schemeClr val="tx1"/>
                          </a:solidFill>
                        </a:rPr>
                        <a:t>Orders</a:t>
                      </a:r>
                      <a:endParaRPr lang="ru-RU" sz="1800">
                        <a:solidFill>
                          <a:schemeClr val="tx1"/>
                        </a:solidFill>
                      </a:endParaRPr>
                    </a:p>
                  </a:txBody>
                  <a:tcPr marL="95186" marR="95186" marT="47593" marB="47593" anchor="ctr"/>
                </a:tc>
                <a:tc>
                  <a:txBody>
                    <a:bodyPr/>
                    <a:lstStyle/>
                    <a:p>
                      <a:pPr algn="l"/>
                      <a:r>
                        <a:rPr lang="en-US" sz="1800">
                          <a:solidFill>
                            <a:schemeClr val="tx1"/>
                          </a:solidFill>
                        </a:rPr>
                        <a:t>Gross revenue</a:t>
                      </a:r>
                      <a:endParaRPr lang="ru-RU" sz="1800">
                        <a:solidFill>
                          <a:schemeClr val="tx1"/>
                        </a:solidFill>
                      </a:endParaRPr>
                    </a:p>
                  </a:txBody>
                  <a:tcPr marL="95186" marR="95186" marT="47593" marB="47593" anchor="ctr"/>
                </a:tc>
                <a:tc>
                  <a:txBody>
                    <a:bodyPr/>
                    <a:lstStyle/>
                    <a:p>
                      <a:pPr algn="l"/>
                      <a:r>
                        <a:rPr lang="en-US" sz="1800">
                          <a:solidFill>
                            <a:schemeClr val="tx1"/>
                          </a:solidFill>
                        </a:rPr>
                        <a:t>Net revenue</a:t>
                      </a:r>
                      <a:endParaRPr lang="ru-RU" sz="1800">
                        <a:solidFill>
                          <a:schemeClr val="tx1"/>
                        </a:solidFill>
                      </a:endParaRPr>
                    </a:p>
                  </a:txBody>
                  <a:tcPr marL="95186" marR="95186" marT="47593" marB="47593" anchor="ctr"/>
                </a:tc>
                <a:extLst>
                  <a:ext uri="{0D108BD9-81ED-4DB2-BD59-A6C34878D82A}">
                    <a16:rowId xmlns:a16="http://schemas.microsoft.com/office/drawing/2014/main" val="3213590700"/>
                  </a:ext>
                </a:extLst>
              </a:tr>
              <a:tr h="730090">
                <a:tc>
                  <a:txBody>
                    <a:bodyPr/>
                    <a:lstStyle/>
                    <a:p>
                      <a:pPr algn="ctr"/>
                      <a:r>
                        <a:rPr lang="en-US" sz="1800">
                          <a:solidFill>
                            <a:schemeClr val="tx1"/>
                          </a:solidFill>
                        </a:rPr>
                        <a:t>20XX</a:t>
                      </a:r>
                      <a:endParaRPr lang="ru-RU" sz="1800">
                        <a:solidFill>
                          <a:schemeClr val="tx1"/>
                        </a:solidFill>
                      </a:endParaRPr>
                    </a:p>
                  </a:txBody>
                  <a:tcPr anchor="ctr"/>
                </a:tc>
                <a:tc>
                  <a:txBody>
                    <a:bodyPr/>
                    <a:lstStyle/>
                    <a:p>
                      <a:pPr algn="l"/>
                      <a:r>
                        <a:rPr lang="en-US" sz="1800">
                          <a:solidFill>
                            <a:schemeClr val="tx1"/>
                          </a:solidFill>
                        </a:rPr>
                        <a:t>10</a:t>
                      </a:r>
                      <a:endParaRPr lang="ru-RU" sz="1800">
                        <a:solidFill>
                          <a:schemeClr val="tx1"/>
                        </a:solidFill>
                      </a:endParaRPr>
                    </a:p>
                  </a:txBody>
                  <a:tcPr marL="95186" marR="95186" marT="47593" marB="47593" anchor="ctr"/>
                </a:tc>
                <a:tc>
                  <a:txBody>
                    <a:bodyPr/>
                    <a:lstStyle/>
                    <a:p>
                      <a:pPr algn="l"/>
                      <a:r>
                        <a:rPr lang="en-US" sz="1800">
                          <a:solidFill>
                            <a:schemeClr val="tx1"/>
                          </a:solidFill>
                        </a:rPr>
                        <a:t>1100</a:t>
                      </a:r>
                      <a:endParaRPr lang="ru-RU" sz="1800">
                        <a:solidFill>
                          <a:schemeClr val="tx1"/>
                        </a:solidFill>
                      </a:endParaRPr>
                    </a:p>
                  </a:txBody>
                  <a:tcPr marL="95186" marR="95186" marT="47593" marB="47593" anchor="ctr"/>
                </a:tc>
                <a:tc>
                  <a:txBody>
                    <a:bodyPr/>
                    <a:lstStyle/>
                    <a:p>
                      <a:pPr algn="l"/>
                      <a:r>
                        <a:rPr lang="en-US" sz="1800">
                          <a:solidFill>
                            <a:schemeClr val="tx1"/>
                          </a:solidFill>
                        </a:rPr>
                        <a:t>$10,000</a:t>
                      </a:r>
                      <a:endParaRPr lang="ru-RU" sz="1800">
                        <a:solidFill>
                          <a:schemeClr val="tx1"/>
                        </a:solidFill>
                      </a:endParaRPr>
                    </a:p>
                  </a:txBody>
                  <a:tcPr marL="95186" marR="95186" marT="47593" marB="47593" anchor="ctr"/>
                </a:tc>
                <a:tc>
                  <a:txBody>
                    <a:bodyPr/>
                    <a:lstStyle/>
                    <a:p>
                      <a:pPr algn="l"/>
                      <a:r>
                        <a:rPr lang="en-US" sz="1800">
                          <a:solidFill>
                            <a:schemeClr val="tx1"/>
                          </a:solidFill>
                        </a:rPr>
                        <a:t>$7,000</a:t>
                      </a:r>
                      <a:endParaRPr lang="ru-RU" sz="1800">
                        <a:solidFill>
                          <a:schemeClr val="tx1"/>
                        </a:solidFill>
                      </a:endParaRPr>
                    </a:p>
                  </a:txBody>
                  <a:tcPr marL="95186" marR="95186" marT="47593" marB="47593" anchor="ctr"/>
                </a:tc>
                <a:extLst>
                  <a:ext uri="{0D108BD9-81ED-4DB2-BD59-A6C34878D82A}">
                    <a16:rowId xmlns:a16="http://schemas.microsoft.com/office/drawing/2014/main" val="2830826746"/>
                  </a:ext>
                </a:extLst>
              </a:tr>
              <a:tr h="730090">
                <a:tc>
                  <a:txBody>
                    <a:bodyPr/>
                    <a:lstStyle/>
                    <a:p>
                      <a:pPr algn="ctr"/>
                      <a:r>
                        <a:rPr lang="en-US" sz="1800">
                          <a:solidFill>
                            <a:schemeClr val="tx1"/>
                          </a:solidFill>
                        </a:rPr>
                        <a:t>20XX</a:t>
                      </a:r>
                      <a:endParaRPr lang="ru-RU" sz="1800">
                        <a:solidFill>
                          <a:schemeClr val="tx1"/>
                        </a:solidFill>
                      </a:endParaRPr>
                    </a:p>
                  </a:txBody>
                  <a:tcPr anchor="ctr"/>
                </a:tc>
                <a:tc>
                  <a:txBody>
                    <a:bodyPr/>
                    <a:lstStyle/>
                    <a:p>
                      <a:pPr algn="l"/>
                      <a:r>
                        <a:rPr lang="en-US" sz="1800">
                          <a:solidFill>
                            <a:schemeClr val="tx1"/>
                          </a:solidFill>
                        </a:rPr>
                        <a:t>20</a:t>
                      </a:r>
                      <a:endParaRPr lang="ru-RU" sz="1800">
                        <a:solidFill>
                          <a:schemeClr val="tx1"/>
                        </a:solidFill>
                      </a:endParaRPr>
                    </a:p>
                  </a:txBody>
                  <a:tcPr marL="95186" marR="95186" marT="47593" marB="47593" anchor="ctr"/>
                </a:tc>
                <a:tc>
                  <a:txBody>
                    <a:bodyPr/>
                    <a:lstStyle/>
                    <a:p>
                      <a:pPr algn="l"/>
                      <a:r>
                        <a:rPr lang="en-US" sz="1800">
                          <a:solidFill>
                            <a:schemeClr val="tx1"/>
                          </a:solidFill>
                        </a:rPr>
                        <a:t>200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$20,000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$16,000</a:t>
                      </a:r>
                      <a:endParaRPr lang="ru-RU" sz="1800">
                        <a:solidFill>
                          <a:schemeClr val="tx1"/>
                        </a:solidFill>
                      </a:endParaRPr>
                    </a:p>
                  </a:txBody>
                  <a:tcPr marL="95186" marR="95186" marT="47593" marB="47593" anchor="ctr"/>
                </a:tc>
                <a:extLst>
                  <a:ext uri="{0D108BD9-81ED-4DB2-BD59-A6C34878D82A}">
                    <a16:rowId xmlns:a16="http://schemas.microsoft.com/office/drawing/2014/main" val="2517333721"/>
                  </a:ext>
                </a:extLst>
              </a:tr>
              <a:tr h="730090">
                <a:tc>
                  <a:txBody>
                    <a:bodyPr/>
                    <a:lstStyle/>
                    <a:p>
                      <a:pPr algn="ctr"/>
                      <a:r>
                        <a:rPr lang="en-US" sz="1800">
                          <a:solidFill>
                            <a:schemeClr val="tx1"/>
                          </a:solidFill>
                        </a:rPr>
                        <a:t>20XX</a:t>
                      </a:r>
                      <a:endParaRPr lang="ru-RU" sz="1800">
                        <a:solidFill>
                          <a:schemeClr val="tx1"/>
                        </a:solidFill>
                      </a:endParaRPr>
                    </a:p>
                  </a:txBody>
                  <a:tcPr anchor="ctr"/>
                </a:tc>
                <a:tc>
                  <a:txBody>
                    <a:bodyPr/>
                    <a:lstStyle/>
                    <a:p>
                      <a:pPr algn="l"/>
                      <a:r>
                        <a:rPr lang="en-US" sz="1800">
                          <a:solidFill>
                            <a:schemeClr val="tx1"/>
                          </a:solidFill>
                        </a:rPr>
                        <a:t>30</a:t>
                      </a:r>
                      <a:endParaRPr lang="ru-RU" sz="1800">
                        <a:solidFill>
                          <a:schemeClr val="tx1"/>
                        </a:solidFill>
                      </a:endParaRPr>
                    </a:p>
                  </a:txBody>
                  <a:tcPr marL="95186" marR="95186" marT="47593" marB="47593" anchor="ctr"/>
                </a:tc>
                <a:tc>
                  <a:txBody>
                    <a:bodyPr/>
                    <a:lstStyle/>
                    <a:p>
                      <a:pPr algn="l"/>
                      <a:r>
                        <a:rPr lang="en-US" sz="1800">
                          <a:solidFill>
                            <a:schemeClr val="tx1"/>
                          </a:solidFill>
                        </a:rPr>
                        <a:t>300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$30,000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$25,000</a:t>
                      </a:r>
                      <a:endParaRPr lang="ru-RU" sz="1800">
                        <a:solidFill>
                          <a:schemeClr val="tx1"/>
                        </a:solidFill>
                      </a:endParaRPr>
                    </a:p>
                  </a:txBody>
                  <a:tcPr marL="95186" marR="95186" marT="47593" marB="47593" anchor="ctr"/>
                </a:tc>
                <a:extLst>
                  <a:ext uri="{0D108BD9-81ED-4DB2-BD59-A6C34878D82A}">
                    <a16:rowId xmlns:a16="http://schemas.microsoft.com/office/drawing/2014/main" val="3321589815"/>
                  </a:ext>
                </a:extLst>
              </a:tr>
              <a:tr h="730090">
                <a:tc>
                  <a:txBody>
                    <a:bodyPr/>
                    <a:lstStyle/>
                    <a:p>
                      <a:pPr algn="ctr"/>
                      <a:r>
                        <a:rPr lang="en-US" sz="1800">
                          <a:solidFill>
                            <a:schemeClr val="tx1"/>
                          </a:solidFill>
                        </a:rPr>
                        <a:t>20XX</a:t>
                      </a:r>
                      <a:endParaRPr lang="ru-RU" sz="1800">
                        <a:solidFill>
                          <a:schemeClr val="tx1"/>
                        </a:solidFill>
                      </a:endParaRPr>
                    </a:p>
                  </a:txBody>
                  <a:tcPr anchor="ctr"/>
                </a:tc>
                <a:tc>
                  <a:txBody>
                    <a:bodyPr/>
                    <a:lstStyle/>
                    <a:p>
                      <a:pPr algn="l"/>
                      <a:r>
                        <a:rPr lang="en-US" sz="1800">
                          <a:solidFill>
                            <a:schemeClr val="tx1"/>
                          </a:solidFill>
                        </a:rPr>
                        <a:t>40</a:t>
                      </a:r>
                      <a:endParaRPr lang="ru-RU" sz="1800">
                        <a:solidFill>
                          <a:schemeClr val="tx1"/>
                        </a:solidFill>
                      </a:endParaRPr>
                    </a:p>
                  </a:txBody>
                  <a:tcPr marL="95186" marR="95186" marT="47593" marB="47593" anchor="ctr"/>
                </a:tc>
                <a:tc>
                  <a:txBody>
                    <a:bodyPr/>
                    <a:lstStyle/>
                    <a:p>
                      <a:pPr algn="l"/>
                      <a:r>
                        <a:rPr lang="en-US" sz="1800">
                          <a:solidFill>
                            <a:schemeClr val="tx1"/>
                          </a:solidFill>
                        </a:rPr>
                        <a:t>400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$40,000</a:t>
                      </a:r>
                      <a:endParaRPr lang="ru-RU" sz="1800">
                        <a:solidFill>
                          <a:schemeClr val="tx1"/>
                        </a:solidFill>
                      </a:endParaRPr>
                    </a:p>
                  </a:txBody>
                  <a:tcPr marL="95186" marR="95186" marT="47593" marB="4759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$30,000</a:t>
                      </a:r>
                      <a:endParaRPr lang="ru-RU" sz="1800">
                        <a:solidFill>
                          <a:schemeClr val="tx1"/>
                        </a:solidFill>
                      </a:endParaRPr>
                    </a:p>
                  </a:txBody>
                  <a:tcPr marL="95186" marR="95186" marT="47593" marB="47593" anchor="ctr"/>
                </a:tc>
                <a:extLst>
                  <a:ext uri="{0D108BD9-81ED-4DB2-BD59-A6C34878D82A}">
                    <a16:rowId xmlns:a16="http://schemas.microsoft.com/office/drawing/2014/main" val="3345832805"/>
                  </a:ext>
                </a:extLst>
              </a:tr>
            </a:tbl>
          </a:graphicData>
        </a:graphic>
      </p:graphicFrame>
      <p:sp>
        <p:nvSpPr>
          <p:cNvPr id="3" name="Slide Number Placeholder 2">
            <a:extLst>
              <a:ext uri="{FF2B5EF4-FFF2-40B4-BE49-F238E27FC236}">
                <a16:creationId xmlns:a16="http://schemas.microsoft.com/office/drawing/2014/main" id="{79E97A5F-8A74-2493-9B0C-E5376396F1B7}"/>
              </a:ext>
            </a:extLst>
          </p:cNvPr>
          <p:cNvSpPr>
            <a:spLocks noGrp="1"/>
          </p:cNvSpPr>
          <p:nvPr>
            <p:ph type="sldNum" sz="quarter" idx="4"/>
          </p:nvPr>
        </p:nvSpPr>
        <p:spPr/>
        <p:txBody>
          <a:bodyPr/>
          <a:lstStyle/>
          <a:p>
            <a:fld id="{08AB70BE-1769-45B8-85A6-0C837432C7E6}" type="slidenum">
              <a:rPr lang="en-US" smtClean="0"/>
              <a:pPr/>
              <a:t>20</a:t>
            </a:fld>
            <a:endParaRPr lang="en-US" dirty="0"/>
          </a:p>
        </p:txBody>
      </p:sp>
    </p:spTree>
    <p:extLst>
      <p:ext uri="{BB962C8B-B14F-4D97-AF65-F5344CB8AC3E}">
        <p14:creationId xmlns:p14="http://schemas.microsoft.com/office/powerpoint/2010/main" val="174882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9321D-79AC-AC52-77EE-48647BFA150F}"/>
              </a:ext>
            </a:extLst>
          </p:cNvPr>
          <p:cNvSpPr>
            <a:spLocks noGrp="1"/>
          </p:cNvSpPr>
          <p:nvPr>
            <p:ph type="title"/>
          </p:nvPr>
        </p:nvSpPr>
        <p:spPr/>
        <p:txBody>
          <a:bodyPr/>
          <a:lstStyle/>
          <a:p>
            <a:r>
              <a:rPr lang="en-US"/>
              <a:t>Product overview  </a:t>
            </a:r>
          </a:p>
        </p:txBody>
      </p:sp>
      <p:sp>
        <p:nvSpPr>
          <p:cNvPr id="5" name="Content Placeholder 4">
            <a:extLst>
              <a:ext uri="{FF2B5EF4-FFF2-40B4-BE49-F238E27FC236}">
                <a16:creationId xmlns:a16="http://schemas.microsoft.com/office/drawing/2014/main" id="{F0B8AA87-ACD9-1978-6D0D-24BB242F7712}"/>
              </a:ext>
            </a:extLst>
          </p:cNvPr>
          <p:cNvSpPr>
            <a:spLocks noGrp="1"/>
          </p:cNvSpPr>
          <p:nvPr>
            <p:ph sz="quarter" idx="11"/>
          </p:nvPr>
        </p:nvSpPr>
        <p:spPr/>
        <p:txBody>
          <a:bodyPr/>
          <a:lstStyle/>
          <a:p>
            <a:r>
              <a:rPr lang="en-US" dirty="0"/>
              <a:t>Our product makes consumer lives easier, and no other product on the market offers the same features</a:t>
            </a:r>
          </a:p>
          <a:p>
            <a:r>
              <a:rPr lang="en-US" dirty="0"/>
              <a:t>Gen Z (18-25 years old)</a:t>
            </a:r>
          </a:p>
          <a:p>
            <a:r>
              <a:rPr lang="en-US" dirty="0"/>
              <a:t>Reduce expenses for replacement products </a:t>
            </a:r>
          </a:p>
          <a:p>
            <a:r>
              <a:rPr lang="en-US" dirty="0"/>
              <a:t>Simple design that gives customers the targeted information they need</a:t>
            </a:r>
          </a:p>
        </p:txBody>
      </p:sp>
      <p:sp>
        <p:nvSpPr>
          <p:cNvPr id="4" name="Content Placeholder 3">
            <a:extLst>
              <a:ext uri="{FF2B5EF4-FFF2-40B4-BE49-F238E27FC236}">
                <a16:creationId xmlns:a16="http://schemas.microsoft.com/office/drawing/2014/main" id="{5DC2EDD3-76F0-EC11-1B2B-26FD766ADAE2}"/>
              </a:ext>
            </a:extLst>
          </p:cNvPr>
          <p:cNvSpPr>
            <a:spLocks noGrp="1"/>
          </p:cNvSpPr>
          <p:nvPr>
            <p:ph sz="quarter" idx="10"/>
          </p:nvPr>
        </p:nvSpPr>
        <p:spPr/>
        <p:txBody>
          <a:bodyPr/>
          <a:lstStyle/>
          <a:p>
            <a:r>
              <a:rPr lang="en-US"/>
              <a:t>Close the gap</a:t>
            </a:r>
          </a:p>
          <a:p>
            <a:r>
              <a:rPr lang="en-US"/>
              <a:t>Target audience </a:t>
            </a:r>
          </a:p>
          <a:p>
            <a:r>
              <a:rPr lang="en-US"/>
              <a:t>Cost savings</a:t>
            </a:r>
          </a:p>
          <a:p>
            <a:r>
              <a:rPr lang="en-US"/>
              <a:t>Easy to use</a:t>
            </a:r>
          </a:p>
        </p:txBody>
      </p:sp>
      <p:sp>
        <p:nvSpPr>
          <p:cNvPr id="2" name="Slide Number Placeholder 1">
            <a:extLst>
              <a:ext uri="{FF2B5EF4-FFF2-40B4-BE49-F238E27FC236}">
                <a16:creationId xmlns:a16="http://schemas.microsoft.com/office/drawing/2014/main" id="{CD6EE69C-73C8-9D1D-8226-20354262527C}"/>
              </a:ext>
            </a:extLst>
          </p:cNvPr>
          <p:cNvSpPr>
            <a:spLocks noGrp="1"/>
          </p:cNvSpPr>
          <p:nvPr>
            <p:ph type="sldNum" sz="quarter" idx="4"/>
          </p:nvPr>
        </p:nvSpPr>
        <p:spPr/>
        <p:txBody>
          <a:bodyPr/>
          <a:lstStyle/>
          <a:p>
            <a:fld id="{08AB70BE-1769-45B8-85A6-0C837432C7E6}" type="slidenum">
              <a:rPr lang="en-US" smtClean="0"/>
              <a:pPr/>
              <a:t>21</a:t>
            </a:fld>
            <a:endParaRPr lang="en-US"/>
          </a:p>
        </p:txBody>
      </p:sp>
    </p:spTree>
    <p:extLst>
      <p:ext uri="{BB962C8B-B14F-4D97-AF65-F5344CB8AC3E}">
        <p14:creationId xmlns:p14="http://schemas.microsoft.com/office/powerpoint/2010/main" val="517068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C8120-03A6-79A1-60C1-65C1DD28096D}"/>
              </a:ext>
            </a:extLst>
          </p:cNvPr>
          <p:cNvSpPr>
            <a:spLocks noGrp="1"/>
          </p:cNvSpPr>
          <p:nvPr>
            <p:ph type="title"/>
          </p:nvPr>
        </p:nvSpPr>
        <p:spPr/>
        <p:txBody>
          <a:bodyPr/>
          <a:lstStyle/>
          <a:p>
            <a:r>
              <a:rPr lang="en-US"/>
              <a:t>Financials</a:t>
            </a:r>
          </a:p>
        </p:txBody>
      </p:sp>
      <p:graphicFrame>
        <p:nvGraphicFramePr>
          <p:cNvPr id="5" name="Table 9">
            <a:extLst>
              <a:ext uri="{FF2B5EF4-FFF2-40B4-BE49-F238E27FC236}">
                <a16:creationId xmlns:a16="http://schemas.microsoft.com/office/drawing/2014/main" id="{0021BEA6-386D-37D7-6134-208FBDFAB170}"/>
              </a:ext>
            </a:extLst>
          </p:cNvPr>
          <p:cNvGraphicFramePr>
            <a:graphicFrameLocks noGrp="1"/>
          </p:cNvGraphicFramePr>
          <p:nvPr>
            <p:ph type="tbl" sz="quarter" idx="10"/>
            <p:extLst>
              <p:ext uri="{D42A27DB-BD31-4B8C-83A1-F6EECF244321}">
                <p14:modId xmlns:p14="http://schemas.microsoft.com/office/powerpoint/2010/main" val="4027689466"/>
              </p:ext>
            </p:extLst>
          </p:nvPr>
        </p:nvGraphicFramePr>
        <p:xfrm>
          <a:off x="1365250" y="2295525"/>
          <a:ext cx="9448803" cy="3652950"/>
        </p:xfrm>
        <a:graphic>
          <a:graphicData uri="http://schemas.openxmlformats.org/drawingml/2006/table">
            <a:tbl>
              <a:tblPr firstRow="1" bandRow="1">
                <a:tableStyleId>{0E3FDE45-AF77-4B5C-9715-49D594BDF05E}</a:tableStyleId>
              </a:tblPr>
              <a:tblGrid>
                <a:gridCol w="3942978">
                  <a:extLst>
                    <a:ext uri="{9D8B030D-6E8A-4147-A177-3AD203B41FA5}">
                      <a16:colId xmlns:a16="http://schemas.microsoft.com/office/drawing/2014/main" val="3446012419"/>
                    </a:ext>
                  </a:extLst>
                </a:gridCol>
                <a:gridCol w="1835275">
                  <a:extLst>
                    <a:ext uri="{9D8B030D-6E8A-4147-A177-3AD203B41FA5}">
                      <a16:colId xmlns:a16="http://schemas.microsoft.com/office/drawing/2014/main" val="4052646397"/>
                    </a:ext>
                  </a:extLst>
                </a:gridCol>
                <a:gridCol w="1835275">
                  <a:extLst>
                    <a:ext uri="{9D8B030D-6E8A-4147-A177-3AD203B41FA5}">
                      <a16:colId xmlns:a16="http://schemas.microsoft.com/office/drawing/2014/main" val="1935352797"/>
                    </a:ext>
                  </a:extLst>
                </a:gridCol>
                <a:gridCol w="1835275">
                  <a:extLst>
                    <a:ext uri="{9D8B030D-6E8A-4147-A177-3AD203B41FA5}">
                      <a16:colId xmlns:a16="http://schemas.microsoft.com/office/drawing/2014/main" val="1218263486"/>
                    </a:ext>
                  </a:extLst>
                </a:gridCol>
              </a:tblGrid>
              <a:tr h="521850">
                <a:tc>
                  <a:txBody>
                    <a:bodyPr/>
                    <a:lstStyle/>
                    <a:p>
                      <a:pPr algn="l" fontAlgn="b"/>
                      <a:endParaRPr lang="en-US" sz="1800" b="0" i="0" u="none" strike="noStrike">
                        <a:solidFill>
                          <a:schemeClr val="tx1"/>
                        </a:solidFill>
                        <a:effectLst/>
                        <a:latin typeface="+mn-lt"/>
                      </a:endParaRPr>
                    </a:p>
                  </a:txBody>
                  <a:tcPr marL="288000" anchor="ctr"/>
                </a:tc>
                <a:tc>
                  <a:txBody>
                    <a:bodyPr/>
                    <a:lstStyle/>
                    <a:p>
                      <a:pPr algn="l" fontAlgn="b"/>
                      <a:r>
                        <a:rPr lang="en-US" sz="1800" b="1" u="none" strike="noStrike">
                          <a:solidFill>
                            <a:schemeClr val="tx1"/>
                          </a:solidFill>
                          <a:effectLst/>
                        </a:rPr>
                        <a:t>Year 1</a:t>
                      </a:r>
                      <a:endParaRPr lang="en-US" sz="1800" b="1" i="0" u="none" strike="noStrike">
                        <a:solidFill>
                          <a:schemeClr val="tx1"/>
                        </a:solidFill>
                        <a:effectLst/>
                        <a:latin typeface="+mn-lt"/>
                      </a:endParaRPr>
                    </a:p>
                  </a:txBody>
                  <a:tcPr anchor="ctr"/>
                </a:tc>
                <a:tc>
                  <a:txBody>
                    <a:bodyPr/>
                    <a:lstStyle/>
                    <a:p>
                      <a:pPr algn="l" fontAlgn="b"/>
                      <a:r>
                        <a:rPr lang="en-US" sz="1800" b="1" u="none" strike="noStrike">
                          <a:solidFill>
                            <a:schemeClr val="tx1"/>
                          </a:solidFill>
                          <a:effectLst/>
                        </a:rPr>
                        <a:t>Year 2</a:t>
                      </a:r>
                      <a:endParaRPr lang="en-US" sz="1800" b="1" i="0" u="none" strike="noStrike">
                        <a:solidFill>
                          <a:schemeClr val="tx1"/>
                        </a:solidFill>
                        <a:effectLst/>
                        <a:latin typeface="+mn-lt"/>
                      </a:endParaRPr>
                    </a:p>
                  </a:txBody>
                  <a:tcPr anchor="ctr"/>
                </a:tc>
                <a:tc>
                  <a:txBody>
                    <a:bodyPr/>
                    <a:lstStyle/>
                    <a:p>
                      <a:pPr algn="l" fontAlgn="b"/>
                      <a:r>
                        <a:rPr lang="en-US" sz="1800" b="1" u="none" strike="noStrike">
                          <a:solidFill>
                            <a:schemeClr val="tx1"/>
                          </a:solidFill>
                          <a:effectLst/>
                        </a:rPr>
                        <a:t>Year 3</a:t>
                      </a:r>
                      <a:endParaRPr lang="en-US" sz="1800" b="1" i="0" u="none" strike="noStrike">
                        <a:solidFill>
                          <a:schemeClr val="tx1"/>
                        </a:solidFill>
                        <a:effectLst/>
                        <a:latin typeface="+mn-lt"/>
                      </a:endParaRPr>
                    </a:p>
                  </a:txBody>
                  <a:tcPr anchor="ctr"/>
                </a:tc>
                <a:extLst>
                  <a:ext uri="{0D108BD9-81ED-4DB2-BD59-A6C34878D82A}">
                    <a16:rowId xmlns:a16="http://schemas.microsoft.com/office/drawing/2014/main" val="4140773105"/>
                  </a:ext>
                </a:extLst>
              </a:tr>
              <a:tr h="521850">
                <a:tc>
                  <a:txBody>
                    <a:bodyPr/>
                    <a:lstStyle/>
                    <a:p>
                      <a:pPr algn="l" fontAlgn="b"/>
                      <a:r>
                        <a:rPr lang="en-US" sz="1800" b="0" u="none" strike="noStrike">
                          <a:solidFill>
                            <a:schemeClr val="tx1"/>
                          </a:solidFill>
                          <a:effectLst/>
                        </a:rPr>
                        <a:t>Income</a:t>
                      </a:r>
                      <a:endParaRPr lang="en-US" sz="1800" b="0" i="0" u="none" strike="noStrike">
                        <a:solidFill>
                          <a:schemeClr val="tx1"/>
                        </a:solidFill>
                        <a:effectLst/>
                        <a:latin typeface="+mn-lt"/>
                      </a:endParaRPr>
                    </a:p>
                  </a:txBody>
                  <a:tcPr marL="288000" anchor="ctr"/>
                </a:tc>
                <a:tc>
                  <a:txBody>
                    <a:bodyPr/>
                    <a:lstStyle/>
                    <a:p>
                      <a:pPr algn="l" fontAlgn="b"/>
                      <a:endParaRPr lang="en-US" sz="1800" b="0" i="0" u="none" strike="noStrike">
                        <a:solidFill>
                          <a:schemeClr val="tx1"/>
                        </a:solidFill>
                        <a:effectLst/>
                        <a:latin typeface="+mn-lt"/>
                      </a:endParaRPr>
                    </a:p>
                  </a:txBody>
                  <a:tcPr anchor="ctr"/>
                </a:tc>
                <a:tc>
                  <a:txBody>
                    <a:bodyPr/>
                    <a:lstStyle/>
                    <a:p>
                      <a:pPr algn="l" fontAlgn="b"/>
                      <a:endParaRPr lang="en-US" sz="1800" b="0" i="0" u="none" strike="noStrike">
                        <a:solidFill>
                          <a:schemeClr val="tx1"/>
                        </a:solidFill>
                        <a:effectLst/>
                        <a:latin typeface="+mn-lt"/>
                      </a:endParaRPr>
                    </a:p>
                  </a:txBody>
                  <a:tcPr anchor="ctr"/>
                </a:tc>
                <a:tc>
                  <a:txBody>
                    <a:bodyPr/>
                    <a:lstStyle/>
                    <a:p>
                      <a:pPr algn="l" fontAlgn="b"/>
                      <a:endParaRPr lang="en-US" sz="1800" b="0" i="0" u="none" strike="noStrike">
                        <a:solidFill>
                          <a:schemeClr val="tx1"/>
                        </a:solidFill>
                        <a:effectLst/>
                        <a:latin typeface="+mn-lt"/>
                      </a:endParaRPr>
                    </a:p>
                  </a:txBody>
                  <a:tcPr anchor="ctr"/>
                </a:tc>
                <a:extLst>
                  <a:ext uri="{0D108BD9-81ED-4DB2-BD59-A6C34878D82A}">
                    <a16:rowId xmlns:a16="http://schemas.microsoft.com/office/drawing/2014/main" val="4142911372"/>
                  </a:ext>
                </a:extLst>
              </a:tr>
              <a:tr h="521850">
                <a:tc>
                  <a:txBody>
                    <a:bodyPr/>
                    <a:lstStyle/>
                    <a:p>
                      <a:pPr lvl="1" algn="l" fontAlgn="b"/>
                      <a:r>
                        <a:rPr lang="en-US" sz="1800" b="0" u="none" strike="noStrike">
                          <a:solidFill>
                            <a:schemeClr val="tx1"/>
                          </a:solidFill>
                          <a:effectLst/>
                        </a:rPr>
                        <a:t>Users</a:t>
                      </a:r>
                      <a:endParaRPr lang="en-US" sz="1800" b="0" i="0" u="none" strike="noStrike">
                        <a:solidFill>
                          <a:schemeClr val="tx1"/>
                        </a:solidFill>
                        <a:effectLst/>
                        <a:latin typeface="+mn-lt"/>
                      </a:endParaRPr>
                    </a:p>
                  </a:txBody>
                  <a:tcPr marL="288000" anchor="ctr"/>
                </a:tc>
                <a:tc>
                  <a:txBody>
                    <a:bodyPr/>
                    <a:lstStyle/>
                    <a:p>
                      <a:pPr algn="l" fontAlgn="b"/>
                      <a:r>
                        <a:rPr lang="en-US" sz="1800" b="0" u="none" strike="noStrike">
                          <a:solidFill>
                            <a:schemeClr val="tx1"/>
                          </a:solidFill>
                          <a:effectLst/>
                        </a:rPr>
                        <a:t>50,000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400,000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1,600,000</a:t>
                      </a:r>
                      <a:endParaRPr lang="en-US" sz="1800" b="0" i="0" u="none" strike="noStrike">
                        <a:solidFill>
                          <a:schemeClr val="tx1"/>
                        </a:solidFill>
                        <a:effectLst/>
                        <a:latin typeface="+mn-lt"/>
                      </a:endParaRPr>
                    </a:p>
                  </a:txBody>
                  <a:tcPr anchor="ctr"/>
                </a:tc>
                <a:extLst>
                  <a:ext uri="{0D108BD9-81ED-4DB2-BD59-A6C34878D82A}">
                    <a16:rowId xmlns:a16="http://schemas.microsoft.com/office/drawing/2014/main" val="1543393929"/>
                  </a:ext>
                </a:extLst>
              </a:tr>
              <a:tr h="521850">
                <a:tc>
                  <a:txBody>
                    <a:bodyPr/>
                    <a:lstStyle/>
                    <a:p>
                      <a:pPr lvl="1" algn="l" fontAlgn="b"/>
                      <a:r>
                        <a:rPr lang="en-US" sz="1800" b="0" u="none" strike="noStrike">
                          <a:solidFill>
                            <a:schemeClr val="tx1"/>
                          </a:solidFill>
                          <a:effectLst/>
                        </a:rPr>
                        <a:t>Sales</a:t>
                      </a:r>
                      <a:endParaRPr lang="en-US" sz="1800" b="0" i="0" u="none" strike="noStrike">
                        <a:solidFill>
                          <a:schemeClr val="tx1"/>
                        </a:solidFill>
                        <a:effectLst/>
                        <a:latin typeface="+mn-lt"/>
                      </a:endParaRPr>
                    </a:p>
                  </a:txBody>
                  <a:tcPr marL="288000" anchor="ctr"/>
                </a:tc>
                <a:tc>
                  <a:txBody>
                    <a:bodyPr/>
                    <a:lstStyle/>
                    <a:p>
                      <a:pPr algn="l" fontAlgn="b"/>
                      <a:r>
                        <a:rPr lang="en-US" sz="1800" b="0" u="none" strike="noStrike">
                          <a:solidFill>
                            <a:schemeClr val="tx1"/>
                          </a:solidFill>
                          <a:effectLst/>
                        </a:rPr>
                        <a:t>500,000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4,000,000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16,000,000</a:t>
                      </a:r>
                      <a:endParaRPr lang="en-US" sz="1800" b="0" i="0" u="none" strike="noStrike">
                        <a:solidFill>
                          <a:schemeClr val="tx1"/>
                        </a:solidFill>
                        <a:effectLst/>
                        <a:latin typeface="+mn-lt"/>
                      </a:endParaRPr>
                    </a:p>
                  </a:txBody>
                  <a:tcPr anchor="ctr"/>
                </a:tc>
                <a:extLst>
                  <a:ext uri="{0D108BD9-81ED-4DB2-BD59-A6C34878D82A}">
                    <a16:rowId xmlns:a16="http://schemas.microsoft.com/office/drawing/2014/main" val="255711469"/>
                  </a:ext>
                </a:extLst>
              </a:tr>
              <a:tr h="521850">
                <a:tc>
                  <a:txBody>
                    <a:bodyPr/>
                    <a:lstStyle/>
                    <a:p>
                      <a:pPr lvl="1" algn="l" fontAlgn="b"/>
                      <a:r>
                        <a:rPr lang="en-US" sz="1800" b="0" u="none" strike="noStrike">
                          <a:solidFill>
                            <a:schemeClr val="tx1"/>
                          </a:solidFill>
                          <a:effectLst/>
                        </a:rPr>
                        <a:t>Average price per sale</a:t>
                      </a:r>
                      <a:endParaRPr lang="en-US" sz="1800" b="0" i="0" u="none" strike="noStrike">
                        <a:solidFill>
                          <a:schemeClr val="tx1"/>
                        </a:solidFill>
                        <a:effectLst/>
                        <a:latin typeface="+mn-lt"/>
                      </a:endParaRPr>
                    </a:p>
                  </a:txBody>
                  <a:tcPr marL="288000" anchor="ctr"/>
                </a:tc>
                <a:tc>
                  <a:txBody>
                    <a:bodyPr/>
                    <a:lstStyle/>
                    <a:p>
                      <a:pPr algn="l" fontAlgn="b"/>
                      <a:r>
                        <a:rPr lang="en-US" sz="1800" b="0" u="none" strike="noStrike">
                          <a:solidFill>
                            <a:schemeClr val="tx1"/>
                          </a:solidFill>
                          <a:effectLst/>
                        </a:rPr>
                        <a:t>75</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80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90</a:t>
                      </a:r>
                      <a:endParaRPr lang="en-US" sz="1800" b="0" i="0" u="none" strike="noStrike">
                        <a:solidFill>
                          <a:schemeClr val="tx1"/>
                        </a:solidFill>
                        <a:effectLst/>
                        <a:latin typeface="+mn-lt"/>
                      </a:endParaRPr>
                    </a:p>
                  </a:txBody>
                  <a:tcPr anchor="ctr"/>
                </a:tc>
                <a:extLst>
                  <a:ext uri="{0D108BD9-81ED-4DB2-BD59-A6C34878D82A}">
                    <a16:rowId xmlns:a16="http://schemas.microsoft.com/office/drawing/2014/main" val="1498944196"/>
                  </a:ext>
                </a:extLst>
              </a:tr>
              <a:tr h="521850">
                <a:tc>
                  <a:txBody>
                    <a:bodyPr/>
                    <a:lstStyle/>
                    <a:p>
                      <a:pPr lvl="1" algn="l" fontAlgn="b"/>
                      <a:r>
                        <a:rPr lang="en-US" sz="1800" b="0" u="none" strike="noStrike">
                          <a:solidFill>
                            <a:schemeClr val="tx1"/>
                          </a:solidFill>
                          <a:effectLst/>
                        </a:rPr>
                        <a:t>Revenue @ 15%</a:t>
                      </a:r>
                      <a:endParaRPr lang="en-US" sz="1800" b="0" i="0" u="none" strike="noStrike">
                        <a:solidFill>
                          <a:schemeClr val="tx1"/>
                        </a:solidFill>
                        <a:effectLst/>
                        <a:latin typeface="+mn-lt"/>
                      </a:endParaRPr>
                    </a:p>
                  </a:txBody>
                  <a:tcPr marL="288000" anchor="ctr"/>
                </a:tc>
                <a:tc>
                  <a:txBody>
                    <a:bodyPr/>
                    <a:lstStyle/>
                    <a:p>
                      <a:pPr algn="l" fontAlgn="b"/>
                      <a:r>
                        <a:rPr lang="en-US" sz="1800" b="0" u="none" strike="noStrike">
                          <a:solidFill>
                            <a:schemeClr val="tx1"/>
                          </a:solidFill>
                          <a:effectLst/>
                        </a:rPr>
                        <a:t>5,625,000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48,000,000</a:t>
                      </a:r>
                      <a:endParaRPr lang="en-US" sz="1800" b="0" i="0" u="none" strike="noStrike">
                        <a:solidFill>
                          <a:schemeClr val="tx1"/>
                        </a:solidFill>
                        <a:effectLst/>
                        <a:latin typeface="+mn-lt"/>
                      </a:endParaRPr>
                    </a:p>
                  </a:txBody>
                  <a:tcPr anchor="ctr"/>
                </a:tc>
                <a:tc>
                  <a:txBody>
                    <a:bodyPr/>
                    <a:lstStyle/>
                    <a:p>
                      <a:pPr algn="l" fontAlgn="b"/>
                      <a:r>
                        <a:rPr lang="en-US" sz="1800" b="0" u="none" strike="noStrike">
                          <a:solidFill>
                            <a:schemeClr val="tx1"/>
                          </a:solidFill>
                          <a:effectLst/>
                        </a:rPr>
                        <a:t>216,000,000</a:t>
                      </a:r>
                      <a:endParaRPr lang="en-US" sz="1800" b="0" i="0" u="none" strike="noStrike">
                        <a:solidFill>
                          <a:schemeClr val="tx1"/>
                        </a:solidFill>
                        <a:effectLst/>
                        <a:latin typeface="+mn-lt"/>
                      </a:endParaRPr>
                    </a:p>
                  </a:txBody>
                  <a:tcPr anchor="ctr"/>
                </a:tc>
                <a:extLst>
                  <a:ext uri="{0D108BD9-81ED-4DB2-BD59-A6C34878D82A}">
                    <a16:rowId xmlns:a16="http://schemas.microsoft.com/office/drawing/2014/main" val="2561606819"/>
                  </a:ext>
                </a:extLst>
              </a:tr>
              <a:tr h="521850">
                <a:tc>
                  <a:txBody>
                    <a:bodyPr/>
                    <a:lstStyle/>
                    <a:p>
                      <a:pPr algn="l" fontAlgn="b"/>
                      <a:r>
                        <a:rPr lang="en-US" sz="1800" b="1" u="none" strike="noStrike">
                          <a:solidFill>
                            <a:schemeClr val="tx1"/>
                          </a:solidFill>
                          <a:effectLst/>
                        </a:rPr>
                        <a:t>Gross profit</a:t>
                      </a:r>
                      <a:endParaRPr lang="en-US" sz="1800" b="1" i="0" u="none" strike="noStrike">
                        <a:solidFill>
                          <a:schemeClr val="tx1"/>
                        </a:solidFill>
                        <a:effectLst/>
                        <a:latin typeface="+mn-lt"/>
                      </a:endParaRPr>
                    </a:p>
                  </a:txBody>
                  <a:tcPr marL="288000" anchor="ctr"/>
                </a:tc>
                <a:tc>
                  <a:txBody>
                    <a:bodyPr/>
                    <a:lstStyle/>
                    <a:p>
                      <a:pPr algn="l" fontAlgn="b"/>
                      <a:r>
                        <a:rPr lang="en-US" sz="1800" b="1" u="none" strike="noStrike">
                          <a:solidFill>
                            <a:schemeClr val="tx1"/>
                          </a:solidFill>
                          <a:effectLst/>
                        </a:rPr>
                        <a:t>5,625,000</a:t>
                      </a:r>
                      <a:endParaRPr lang="en-US" sz="1800" b="1" i="0" u="none" strike="noStrike">
                        <a:solidFill>
                          <a:schemeClr val="tx1"/>
                        </a:solidFill>
                        <a:effectLst/>
                        <a:latin typeface="+mn-lt"/>
                      </a:endParaRPr>
                    </a:p>
                  </a:txBody>
                  <a:tcPr anchor="ctr"/>
                </a:tc>
                <a:tc>
                  <a:txBody>
                    <a:bodyPr/>
                    <a:lstStyle/>
                    <a:p>
                      <a:pPr algn="l" fontAlgn="b"/>
                      <a:r>
                        <a:rPr lang="en-US" sz="1800" b="1" u="none" strike="noStrike">
                          <a:solidFill>
                            <a:schemeClr val="tx1"/>
                          </a:solidFill>
                          <a:effectLst/>
                        </a:rPr>
                        <a:t>48,000,000</a:t>
                      </a:r>
                      <a:endParaRPr lang="en-US" sz="1800" b="1" i="0" u="none" strike="noStrike">
                        <a:solidFill>
                          <a:schemeClr val="tx1"/>
                        </a:solidFill>
                        <a:effectLst/>
                        <a:latin typeface="+mn-lt"/>
                      </a:endParaRPr>
                    </a:p>
                  </a:txBody>
                  <a:tcPr anchor="ctr"/>
                </a:tc>
                <a:tc>
                  <a:txBody>
                    <a:bodyPr/>
                    <a:lstStyle/>
                    <a:p>
                      <a:pPr algn="l" fontAlgn="b"/>
                      <a:r>
                        <a:rPr lang="en-US" sz="1800" b="1" u="none" strike="noStrike">
                          <a:solidFill>
                            <a:schemeClr val="tx1"/>
                          </a:solidFill>
                          <a:effectLst/>
                        </a:rPr>
                        <a:t>216,000,000</a:t>
                      </a:r>
                      <a:endParaRPr lang="en-US" sz="1800" b="1" i="0" u="none" strike="noStrike">
                        <a:solidFill>
                          <a:schemeClr val="tx1"/>
                        </a:solidFill>
                        <a:effectLst/>
                        <a:latin typeface="+mn-lt"/>
                      </a:endParaRPr>
                    </a:p>
                  </a:txBody>
                  <a:tcPr anchor="ctr"/>
                </a:tc>
                <a:extLst>
                  <a:ext uri="{0D108BD9-81ED-4DB2-BD59-A6C34878D82A}">
                    <a16:rowId xmlns:a16="http://schemas.microsoft.com/office/drawing/2014/main" val="365120011"/>
                  </a:ext>
                </a:extLst>
              </a:tr>
            </a:tbl>
          </a:graphicData>
        </a:graphic>
      </p:graphicFrame>
      <p:sp>
        <p:nvSpPr>
          <p:cNvPr id="3" name="Slide Number Placeholder 2">
            <a:extLst>
              <a:ext uri="{FF2B5EF4-FFF2-40B4-BE49-F238E27FC236}">
                <a16:creationId xmlns:a16="http://schemas.microsoft.com/office/drawing/2014/main" id="{342AD04E-B0C3-A19B-5DDC-ECB871A83850}"/>
              </a:ext>
            </a:extLst>
          </p:cNvPr>
          <p:cNvSpPr>
            <a:spLocks noGrp="1"/>
          </p:cNvSpPr>
          <p:nvPr>
            <p:ph type="sldNum" sz="quarter" idx="4"/>
          </p:nvPr>
        </p:nvSpPr>
        <p:spPr/>
        <p:txBody>
          <a:bodyPr/>
          <a:lstStyle/>
          <a:p>
            <a:fld id="{08AB70BE-1769-45B8-85A6-0C837432C7E6}" type="slidenum">
              <a:rPr lang="en-US" smtClean="0"/>
              <a:pPr/>
              <a:t>22</a:t>
            </a:fld>
            <a:endParaRPr lang="en-US"/>
          </a:p>
        </p:txBody>
      </p:sp>
    </p:spTree>
    <p:extLst>
      <p:ext uri="{BB962C8B-B14F-4D97-AF65-F5344CB8AC3E}">
        <p14:creationId xmlns:p14="http://schemas.microsoft.com/office/powerpoint/2010/main" val="1631804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p:txBody>
          <a:bodyPr/>
          <a:lstStyle/>
          <a:p>
            <a:r>
              <a:rPr lang="en-US" strike="sngStrike" dirty="0"/>
              <a:t>Thank you!</a:t>
            </a:r>
            <a:br>
              <a:rPr lang="en-US" dirty="0"/>
            </a:br>
            <a:r>
              <a:rPr lang="el-GR" dirty="0"/>
              <a:t>ΚΑΙ ΧΑΡΗ ΣΑΣ ΚΑΝΑΜΕ!</a:t>
            </a:r>
            <a:endParaRPr lang="en-US" dirty="0"/>
          </a:p>
        </p:txBody>
      </p:sp>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p:txBody>
          <a:bodyPr/>
          <a:lstStyle/>
          <a:p>
            <a:r>
              <a:rPr lang="en-US" dirty="0"/>
              <a:t>Antonis </a:t>
            </a:r>
            <a:r>
              <a:rPr lang="en-US" dirty="0" err="1"/>
              <a:t>Tsalmpouris</a:t>
            </a:r>
            <a:r>
              <a:rPr lang="en-US" dirty="0"/>
              <a:t> p22272</a:t>
            </a:r>
            <a:br>
              <a:rPr lang="en-US" dirty="0"/>
            </a:br>
            <a:br>
              <a:rPr lang="en-US" dirty="0"/>
            </a:br>
            <a:r>
              <a:rPr lang="en-US" dirty="0"/>
              <a:t>Dimitrios </a:t>
            </a:r>
            <a:r>
              <a:rPr lang="en-US" dirty="0" err="1"/>
              <a:t>Lazanas</a:t>
            </a:r>
            <a:r>
              <a:rPr lang="en-US" dirty="0"/>
              <a:t> p22082</a:t>
            </a:r>
          </a:p>
          <a:p>
            <a:r>
              <a:rPr lang="en-US" dirty="0"/>
              <a:t>dimitris@mynavlo.com</a:t>
            </a:r>
          </a:p>
        </p:txBody>
      </p:sp>
    </p:spTree>
    <p:extLst>
      <p:ext uri="{BB962C8B-B14F-4D97-AF65-F5344CB8AC3E}">
        <p14:creationId xmlns:p14="http://schemas.microsoft.com/office/powerpoint/2010/main" val="228080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282789-4F8B-D647-09EB-50D8FF6877D0}"/>
              </a:ext>
            </a:extLst>
          </p:cNvPr>
          <p:cNvSpPr>
            <a:spLocks noGrp="1"/>
          </p:cNvSpPr>
          <p:nvPr>
            <p:ph type="title"/>
          </p:nvPr>
        </p:nvSpPr>
        <p:spPr/>
        <p:txBody>
          <a:bodyPr/>
          <a:lstStyle/>
          <a:p>
            <a:r>
              <a:rPr lang="en-US" dirty="0"/>
              <a:t>Product overview</a:t>
            </a:r>
          </a:p>
        </p:txBody>
      </p:sp>
      <p:pic>
        <p:nvPicPr>
          <p:cNvPr id="6" name="Picture Placeholder 4" descr="Green lights in the sky">
            <a:extLst>
              <a:ext uri="{FF2B5EF4-FFF2-40B4-BE49-F238E27FC236}">
                <a16:creationId xmlns:a16="http://schemas.microsoft.com/office/drawing/2014/main" id="{2EBC5878-1007-0F8E-3940-DE9D1D088BC7}"/>
              </a:ext>
            </a:extLst>
          </p:cNvPr>
          <p:cNvPicPr>
            <a:picLocks noGrp="1" noChangeAspect="1"/>
          </p:cNvPicPr>
          <p:nvPr>
            <p:ph type="pic" sz="quarter" idx="13"/>
          </p:nvPr>
        </p:nvPicPr>
        <p:blipFill>
          <a:blip r:embed="rId3"/>
          <a:srcRect l="28995" r="28995"/>
          <a:stretch/>
        </p:blipFill>
        <p:spPr/>
      </p:pic>
      <p:sp>
        <p:nvSpPr>
          <p:cNvPr id="4" name="Slide Number Placeholder 3">
            <a:extLst>
              <a:ext uri="{FF2B5EF4-FFF2-40B4-BE49-F238E27FC236}">
                <a16:creationId xmlns:a16="http://schemas.microsoft.com/office/drawing/2014/main" id="{258ECD88-7563-0E2D-38D6-262477CFE5A5}"/>
              </a:ext>
            </a:extLst>
          </p:cNvPr>
          <p:cNvSpPr>
            <a:spLocks noGrp="1"/>
          </p:cNvSpPr>
          <p:nvPr>
            <p:ph type="sldNum" sz="quarter" idx="4"/>
          </p:nvPr>
        </p:nvSpPr>
        <p:spPr/>
        <p:txBody>
          <a:bodyPr/>
          <a:lstStyle/>
          <a:p>
            <a:fld id="{08AB70BE-1769-45B8-85A6-0C837432C7E6}" type="slidenum">
              <a:rPr lang="en-US" smtClean="0"/>
              <a:pPr/>
              <a:t>3</a:t>
            </a:fld>
            <a:endParaRPr lang="en-US"/>
          </a:p>
        </p:txBody>
      </p:sp>
    </p:spTree>
    <p:extLst>
      <p:ext uri="{BB962C8B-B14F-4D97-AF65-F5344CB8AC3E}">
        <p14:creationId xmlns:p14="http://schemas.microsoft.com/office/powerpoint/2010/main" val="31241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7F92FBB-F1A6-DCA3-4B03-5EA99AE4B0DD}"/>
              </a:ext>
            </a:extLst>
          </p:cNvPr>
          <p:cNvSpPr>
            <a:spLocks noGrp="1"/>
          </p:cNvSpPr>
          <p:nvPr>
            <p:ph type="title"/>
          </p:nvPr>
        </p:nvSpPr>
        <p:spPr/>
        <p:txBody>
          <a:bodyPr/>
          <a:lstStyle/>
          <a:p>
            <a:r>
              <a:rPr lang="en-US"/>
              <a:t>Product overview</a:t>
            </a:r>
          </a:p>
        </p:txBody>
      </p:sp>
      <p:pic>
        <p:nvPicPr>
          <p:cNvPr id="24" name="Picture Placeholder 23" descr="Green lights in the sky">
            <a:extLst>
              <a:ext uri="{FF2B5EF4-FFF2-40B4-BE49-F238E27FC236}">
                <a16:creationId xmlns:a16="http://schemas.microsoft.com/office/drawing/2014/main" id="{61357E36-869D-B6D4-3E6E-ED43A227E59C}"/>
              </a:ext>
            </a:extLst>
          </p:cNvPr>
          <p:cNvPicPr>
            <a:picLocks noGrp="1" noChangeAspect="1"/>
          </p:cNvPicPr>
          <p:nvPr>
            <p:ph type="pic" sz="quarter" idx="11"/>
          </p:nvPr>
        </p:nvPicPr>
        <p:blipFill>
          <a:blip r:embed="rId3"/>
          <a:srcRect t="37" b="37"/>
          <a:stretch/>
        </p:blipFill>
        <p:spPr/>
      </p:pic>
      <p:sp>
        <p:nvSpPr>
          <p:cNvPr id="16" name="Content Placeholder 15">
            <a:extLst>
              <a:ext uri="{FF2B5EF4-FFF2-40B4-BE49-F238E27FC236}">
                <a16:creationId xmlns:a16="http://schemas.microsoft.com/office/drawing/2014/main" id="{43E47AC3-3E43-6A30-A709-127578992F3E}"/>
              </a:ext>
            </a:extLst>
          </p:cNvPr>
          <p:cNvSpPr>
            <a:spLocks noGrp="1"/>
          </p:cNvSpPr>
          <p:nvPr>
            <p:ph sz="quarter" idx="10"/>
          </p:nvPr>
        </p:nvSpPr>
        <p:spPr/>
        <p:txBody>
          <a:bodyPr>
            <a:normAutofit/>
          </a:bodyPr>
          <a:lstStyle/>
          <a:p>
            <a:r>
              <a:rPr lang="en-US" dirty="0"/>
              <a:t>First beautifully designed product that's both stylish and functional</a:t>
            </a:r>
          </a:p>
        </p:txBody>
      </p:sp>
      <p:sp>
        <p:nvSpPr>
          <p:cNvPr id="2" name="Slide Number Placeholder 1">
            <a:extLst>
              <a:ext uri="{FF2B5EF4-FFF2-40B4-BE49-F238E27FC236}">
                <a16:creationId xmlns:a16="http://schemas.microsoft.com/office/drawing/2014/main" id="{06BE44FC-E43E-3153-168E-0A84BD9E6516}"/>
              </a:ext>
            </a:extLst>
          </p:cNvPr>
          <p:cNvSpPr>
            <a:spLocks noGrp="1"/>
          </p:cNvSpPr>
          <p:nvPr>
            <p:ph type="sldNum" sz="quarter" idx="4"/>
          </p:nvPr>
        </p:nvSpPr>
        <p:spPr/>
        <p:txBody>
          <a:bodyPr/>
          <a:lstStyle/>
          <a:p>
            <a:fld id="{08AB70BE-1769-45B8-85A6-0C837432C7E6}" type="slidenum">
              <a:rPr lang="en-US" smtClean="0"/>
              <a:pPr/>
              <a:t>4</a:t>
            </a:fld>
            <a:endParaRPr lang="en-US"/>
          </a:p>
        </p:txBody>
      </p:sp>
    </p:spTree>
    <p:extLst>
      <p:ext uri="{BB962C8B-B14F-4D97-AF65-F5344CB8AC3E}">
        <p14:creationId xmlns:p14="http://schemas.microsoft.com/office/powerpoint/2010/main" val="270171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027CB-3C27-FC4C-AEF9-685A21EA1B94}"/>
              </a:ext>
            </a:extLst>
          </p:cNvPr>
          <p:cNvSpPr>
            <a:spLocks noGrp="1"/>
          </p:cNvSpPr>
          <p:nvPr>
            <p:ph type="title"/>
          </p:nvPr>
        </p:nvSpPr>
        <p:spPr/>
        <p:txBody>
          <a:bodyPr/>
          <a:lstStyle/>
          <a:p>
            <a:r>
              <a:rPr lang="en-US" dirty="0"/>
              <a:t>Problem we solve </a:t>
            </a:r>
          </a:p>
        </p:txBody>
      </p:sp>
      <p:sp>
        <p:nvSpPr>
          <p:cNvPr id="4" name="Content Placeholder 3">
            <a:extLst>
              <a:ext uri="{FF2B5EF4-FFF2-40B4-BE49-F238E27FC236}">
                <a16:creationId xmlns:a16="http://schemas.microsoft.com/office/drawing/2014/main" id="{7B25569D-4B51-26CD-C967-65D3F4059DB9}"/>
              </a:ext>
            </a:extLst>
          </p:cNvPr>
          <p:cNvSpPr>
            <a:spLocks noGrp="1"/>
          </p:cNvSpPr>
          <p:nvPr>
            <p:ph sz="quarter" idx="10"/>
          </p:nvPr>
        </p:nvSpPr>
        <p:spPr/>
        <p:txBody>
          <a:bodyPr/>
          <a:lstStyle/>
          <a:p>
            <a:r>
              <a:rPr lang="en-US" b="1" dirty="0"/>
              <a:t>Complicated software: </a:t>
            </a:r>
            <a:r>
              <a:rPr lang="en-US" dirty="0"/>
              <a:t>few, if any, products on the market help customers like we do</a:t>
            </a:r>
          </a:p>
          <a:p>
            <a:r>
              <a:rPr lang="en-US" b="1" dirty="0"/>
              <a:t>Customers: </a:t>
            </a:r>
            <a:r>
              <a:rPr lang="en-US" dirty="0"/>
              <a:t>66% of Gen Z people are going frenzy about this new trend of eco friendly smart camping lifestyle</a:t>
            </a:r>
          </a:p>
          <a:p>
            <a:r>
              <a:rPr lang="en-US" b="1" dirty="0"/>
              <a:t>Financials: </a:t>
            </a:r>
            <a:r>
              <a:rPr lang="en-US" dirty="0"/>
              <a:t>Gen Z are most of our client base</a:t>
            </a:r>
          </a:p>
          <a:p>
            <a:r>
              <a:rPr lang="en-US" b="1" dirty="0"/>
              <a:t>Costs: </a:t>
            </a:r>
            <a:r>
              <a:rPr lang="en-US" dirty="0"/>
              <a:t>a lot of people are not qualified to use low level software and hardware tools to set up smart camps by themselves, so they are forced to pay to qualified technicians</a:t>
            </a:r>
          </a:p>
          <a:p>
            <a:r>
              <a:rPr lang="en-US" b="1" dirty="0"/>
              <a:t>Usability: </a:t>
            </a:r>
            <a:r>
              <a:rPr lang="en-US" dirty="0"/>
              <a:t>customers want something easy to use that helps make their life easier </a:t>
            </a:r>
          </a:p>
        </p:txBody>
      </p:sp>
      <p:sp>
        <p:nvSpPr>
          <p:cNvPr id="2" name="Slide Number Placeholder 1">
            <a:extLst>
              <a:ext uri="{FF2B5EF4-FFF2-40B4-BE49-F238E27FC236}">
                <a16:creationId xmlns:a16="http://schemas.microsoft.com/office/drawing/2014/main" id="{616BFA23-AB5B-BA88-E233-DE14DED5A297}"/>
              </a:ext>
            </a:extLst>
          </p:cNvPr>
          <p:cNvSpPr>
            <a:spLocks noGrp="1"/>
          </p:cNvSpPr>
          <p:nvPr>
            <p:ph type="sldNum" sz="quarter" idx="4"/>
          </p:nvPr>
        </p:nvSpPr>
        <p:spPr/>
        <p:txBody>
          <a:bodyPr/>
          <a:lstStyle/>
          <a:p>
            <a:fld id="{08AB70BE-1769-45B8-85A6-0C837432C7E6}" type="slidenum">
              <a:rPr lang="en-US" smtClean="0"/>
              <a:pPr/>
              <a:t>5</a:t>
            </a:fld>
            <a:endParaRPr lang="en-US"/>
          </a:p>
        </p:txBody>
      </p:sp>
    </p:spTree>
    <p:extLst>
      <p:ext uri="{BB962C8B-B14F-4D97-AF65-F5344CB8AC3E}">
        <p14:creationId xmlns:p14="http://schemas.microsoft.com/office/powerpoint/2010/main" val="3457628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65791-02C3-85CB-EC2D-AE1D097AD894}"/>
              </a:ext>
            </a:extLst>
          </p:cNvPr>
          <p:cNvSpPr>
            <a:spLocks noGrp="1"/>
          </p:cNvSpPr>
          <p:nvPr>
            <p:ph type="title"/>
          </p:nvPr>
        </p:nvSpPr>
        <p:spPr/>
        <p:txBody>
          <a:bodyPr/>
          <a:lstStyle/>
          <a:p>
            <a:r>
              <a:rPr lang="en-US" dirty="0"/>
              <a:t>Our competition</a:t>
            </a:r>
          </a:p>
        </p:txBody>
      </p:sp>
      <p:sp>
        <p:nvSpPr>
          <p:cNvPr id="4" name="Content Placeholder 3">
            <a:extLst>
              <a:ext uri="{FF2B5EF4-FFF2-40B4-BE49-F238E27FC236}">
                <a16:creationId xmlns:a16="http://schemas.microsoft.com/office/drawing/2014/main" id="{607CC286-7253-B31F-DFE6-802920A9FC68}"/>
              </a:ext>
            </a:extLst>
          </p:cNvPr>
          <p:cNvSpPr>
            <a:spLocks noGrp="1"/>
          </p:cNvSpPr>
          <p:nvPr>
            <p:ph sz="quarter" idx="10"/>
          </p:nvPr>
        </p:nvSpPr>
        <p:spPr>
          <a:xfrm>
            <a:off x="1370866" y="2274034"/>
            <a:ext cx="9016717" cy="3298630"/>
          </a:xfrm>
        </p:spPr>
        <p:txBody>
          <a:bodyPr/>
          <a:lstStyle/>
          <a:p>
            <a:r>
              <a:rPr lang="en-US" noProof="1"/>
              <a:t>Our product has </a:t>
            </a:r>
            <a:r>
              <a:rPr lang="en-US" b="1" u="sng" noProof="1">
                <a:solidFill>
                  <a:srgbClr val="0C4046"/>
                </a:solidFill>
              </a:rPr>
              <a:t>no competition</a:t>
            </a:r>
            <a:r>
              <a:rPr lang="en-US" noProof="1">
                <a:solidFill>
                  <a:srgbClr val="0C4046"/>
                </a:solidFill>
              </a:rPr>
              <a:t> </a:t>
            </a:r>
            <a:r>
              <a:rPr lang="en-US" noProof="1"/>
              <a:t>whatsoever, and its free to use and </a:t>
            </a:r>
            <a:r>
              <a:rPr lang="en-US" b="1" u="sng" noProof="1">
                <a:solidFill>
                  <a:srgbClr val="0C4046"/>
                </a:solidFill>
              </a:rPr>
              <a:t>is open source</a:t>
            </a:r>
            <a:r>
              <a:rPr lang="en-US" noProof="1"/>
              <a:t>!</a:t>
            </a:r>
          </a:p>
        </p:txBody>
      </p:sp>
      <p:sp>
        <p:nvSpPr>
          <p:cNvPr id="2" name="Slide Number Placeholder 1">
            <a:extLst>
              <a:ext uri="{FF2B5EF4-FFF2-40B4-BE49-F238E27FC236}">
                <a16:creationId xmlns:a16="http://schemas.microsoft.com/office/drawing/2014/main" id="{DFEF2AD9-EC94-1F3D-3B79-64938E47AD43}"/>
              </a:ext>
            </a:extLst>
          </p:cNvPr>
          <p:cNvSpPr>
            <a:spLocks noGrp="1"/>
          </p:cNvSpPr>
          <p:nvPr>
            <p:ph type="sldNum" sz="quarter" idx="4"/>
          </p:nvPr>
        </p:nvSpPr>
        <p:spPr/>
        <p:txBody>
          <a:bodyPr/>
          <a:lstStyle/>
          <a:p>
            <a:fld id="{08AB70BE-1769-45B8-85A6-0C837432C7E6}" type="slidenum">
              <a:rPr lang="en-US" smtClean="0"/>
              <a:pPr/>
              <a:t>6</a:t>
            </a:fld>
            <a:endParaRPr lang="en-US"/>
          </a:p>
        </p:txBody>
      </p:sp>
    </p:spTree>
    <p:extLst>
      <p:ext uri="{BB962C8B-B14F-4D97-AF65-F5344CB8AC3E}">
        <p14:creationId xmlns:p14="http://schemas.microsoft.com/office/powerpoint/2010/main" val="342186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2EC19-A157-8389-07DB-650659081F52}"/>
              </a:ext>
            </a:extLst>
          </p:cNvPr>
          <p:cNvSpPr>
            <a:spLocks noGrp="1"/>
          </p:cNvSpPr>
          <p:nvPr>
            <p:ph type="title"/>
          </p:nvPr>
        </p:nvSpPr>
        <p:spPr/>
        <p:txBody>
          <a:bodyPr/>
          <a:lstStyle/>
          <a:p>
            <a:r>
              <a:rPr lang="en-US" dirty="0"/>
              <a:t>Interface Overview</a:t>
            </a:r>
          </a:p>
        </p:txBody>
      </p:sp>
      <p:sp>
        <p:nvSpPr>
          <p:cNvPr id="4" name="Content Placeholder 3">
            <a:extLst>
              <a:ext uri="{FF2B5EF4-FFF2-40B4-BE49-F238E27FC236}">
                <a16:creationId xmlns:a16="http://schemas.microsoft.com/office/drawing/2014/main" id="{B9D6390D-BFD6-DF07-2067-06D2785D587D}"/>
              </a:ext>
            </a:extLst>
          </p:cNvPr>
          <p:cNvSpPr>
            <a:spLocks noGrp="1"/>
          </p:cNvSpPr>
          <p:nvPr>
            <p:ph sz="quarter" idx="10"/>
          </p:nvPr>
        </p:nvSpPr>
        <p:spPr/>
        <p:txBody>
          <a:bodyPr/>
          <a:lstStyle/>
          <a:p>
            <a:r>
              <a:rPr lang="en-US" noProof="1"/>
              <a:t>Smart Camp made easy</a:t>
            </a:r>
          </a:p>
        </p:txBody>
      </p:sp>
      <p:sp>
        <p:nvSpPr>
          <p:cNvPr id="2" name="Slide Number Placeholder 1">
            <a:extLst>
              <a:ext uri="{FF2B5EF4-FFF2-40B4-BE49-F238E27FC236}">
                <a16:creationId xmlns:a16="http://schemas.microsoft.com/office/drawing/2014/main" id="{17DE2532-F4A7-30E2-0525-1FF82D28A315}"/>
              </a:ext>
            </a:extLst>
          </p:cNvPr>
          <p:cNvSpPr>
            <a:spLocks noGrp="1"/>
          </p:cNvSpPr>
          <p:nvPr>
            <p:ph type="sldNum" sz="quarter" idx="4"/>
          </p:nvPr>
        </p:nvSpPr>
        <p:spPr/>
        <p:txBody>
          <a:bodyPr/>
          <a:lstStyle/>
          <a:p>
            <a:fld id="{08AB70BE-1769-45B8-85A6-0C837432C7E6}" type="slidenum">
              <a:rPr lang="en-US" smtClean="0"/>
              <a:pPr/>
              <a:t>7</a:t>
            </a:fld>
            <a:endParaRPr lang="en-US"/>
          </a:p>
        </p:txBody>
      </p:sp>
    </p:spTree>
    <p:extLst>
      <p:ext uri="{BB962C8B-B14F-4D97-AF65-F5344CB8AC3E}">
        <p14:creationId xmlns:p14="http://schemas.microsoft.com/office/powerpoint/2010/main" val="247034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945D54-A284-835B-B949-4F6D36F3825F}"/>
              </a:ext>
            </a:extLst>
          </p:cNvPr>
          <p:cNvSpPr>
            <a:spLocks noGrp="1"/>
          </p:cNvSpPr>
          <p:nvPr>
            <p:ph type="title"/>
          </p:nvPr>
        </p:nvSpPr>
        <p:spPr/>
        <p:txBody>
          <a:bodyPr/>
          <a:lstStyle/>
          <a:p>
            <a:r>
              <a:rPr lang="en-US" dirty="0"/>
              <a:t>Main Screen</a:t>
            </a:r>
          </a:p>
        </p:txBody>
      </p:sp>
      <p:sp>
        <p:nvSpPr>
          <p:cNvPr id="2" name="Slide Number Placeholder 1">
            <a:extLst>
              <a:ext uri="{FF2B5EF4-FFF2-40B4-BE49-F238E27FC236}">
                <a16:creationId xmlns:a16="http://schemas.microsoft.com/office/drawing/2014/main" id="{71E04509-99F0-B7A3-5C7A-C5A63504613A}"/>
              </a:ext>
            </a:extLst>
          </p:cNvPr>
          <p:cNvSpPr>
            <a:spLocks noGrp="1"/>
          </p:cNvSpPr>
          <p:nvPr>
            <p:ph type="sldNum" sz="quarter" idx="4"/>
          </p:nvPr>
        </p:nvSpPr>
        <p:spPr/>
        <p:txBody>
          <a:bodyPr/>
          <a:lstStyle/>
          <a:p>
            <a:fld id="{08AB70BE-1769-45B8-85A6-0C837432C7E6}" type="slidenum">
              <a:rPr lang="en-US" smtClean="0"/>
              <a:pPr/>
              <a:t>8</a:t>
            </a:fld>
            <a:endParaRPr lang="en-US"/>
          </a:p>
        </p:txBody>
      </p:sp>
      <p:pic>
        <p:nvPicPr>
          <p:cNvPr id="11" name="Picture 10" descr="A screenshot of a smart camp settings&#10;&#10;Description automatically generated">
            <a:extLst>
              <a:ext uri="{FF2B5EF4-FFF2-40B4-BE49-F238E27FC236}">
                <a16:creationId xmlns:a16="http://schemas.microsoft.com/office/drawing/2014/main" id="{67CEA5F5-6F55-EB67-A459-577F19658857}"/>
              </a:ext>
            </a:extLst>
          </p:cNvPr>
          <p:cNvPicPr>
            <a:picLocks noChangeAspect="1"/>
          </p:cNvPicPr>
          <p:nvPr/>
        </p:nvPicPr>
        <p:blipFill>
          <a:blip r:embed="rId3"/>
          <a:stretch>
            <a:fillRect/>
          </a:stretch>
        </p:blipFill>
        <p:spPr>
          <a:xfrm>
            <a:off x="1371598" y="1924752"/>
            <a:ext cx="5315712" cy="4211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2A2E350F-40D3-33E7-FF8C-4096D3C6A74C}"/>
              </a:ext>
            </a:extLst>
          </p:cNvPr>
          <p:cNvSpPr txBox="1"/>
          <p:nvPr/>
        </p:nvSpPr>
        <p:spPr>
          <a:xfrm>
            <a:off x="7252955" y="1924752"/>
            <a:ext cx="4146565" cy="923330"/>
          </a:xfrm>
          <a:prstGeom prst="rect">
            <a:avLst/>
          </a:prstGeom>
          <a:noFill/>
        </p:spPr>
        <p:txBody>
          <a:bodyPr wrap="square" rtlCol="0">
            <a:spAutoFit/>
          </a:bodyPr>
          <a:lstStyle/>
          <a:p>
            <a:pPr marL="285750" indent="-285750">
              <a:buFont typeface="Arial" panose="020B0604020202020204" pitchFamily="34" charset="0"/>
              <a:buChar char="•"/>
            </a:pPr>
            <a:r>
              <a:rPr lang="en-US" dirty="0"/>
              <a:t>Very simple main screen</a:t>
            </a:r>
          </a:p>
          <a:p>
            <a:pPr marL="285750" indent="-285750">
              <a:buFont typeface="Arial" panose="020B0604020202020204" pitchFamily="34" charset="0"/>
              <a:buChar char="•"/>
            </a:pPr>
            <a:r>
              <a:rPr lang="en-US" dirty="0"/>
              <a:t>Three main options for </a:t>
            </a:r>
            <a:r>
              <a:rPr lang="en-US" b="1" dirty="0"/>
              <a:t>Tent Setup</a:t>
            </a:r>
            <a:r>
              <a:rPr lang="en-US" dirty="0"/>
              <a:t>, </a:t>
            </a:r>
            <a:r>
              <a:rPr lang="en-US" b="1" dirty="0"/>
              <a:t>Cloths</a:t>
            </a:r>
            <a:r>
              <a:rPr lang="en-US" dirty="0"/>
              <a:t>, and </a:t>
            </a:r>
            <a:r>
              <a:rPr lang="en-US" b="1" dirty="0"/>
              <a:t>Lighting</a:t>
            </a:r>
          </a:p>
        </p:txBody>
      </p:sp>
    </p:spTree>
    <p:extLst>
      <p:ext uri="{BB962C8B-B14F-4D97-AF65-F5344CB8AC3E}">
        <p14:creationId xmlns:p14="http://schemas.microsoft.com/office/powerpoint/2010/main" val="415424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E4CA7-B18F-F5CF-6324-6DE63DDE95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658516D-49F0-5E18-5B77-31703D2D0E79}"/>
              </a:ext>
            </a:extLst>
          </p:cNvPr>
          <p:cNvSpPr>
            <a:spLocks noGrp="1"/>
          </p:cNvSpPr>
          <p:nvPr>
            <p:ph type="title"/>
          </p:nvPr>
        </p:nvSpPr>
        <p:spPr/>
        <p:txBody>
          <a:bodyPr/>
          <a:lstStyle/>
          <a:p>
            <a:r>
              <a:rPr lang="en-US" dirty="0"/>
              <a:t>Tent Setup</a:t>
            </a:r>
          </a:p>
        </p:txBody>
      </p:sp>
      <p:sp>
        <p:nvSpPr>
          <p:cNvPr id="9" name="Content Placeholder 8">
            <a:extLst>
              <a:ext uri="{FF2B5EF4-FFF2-40B4-BE49-F238E27FC236}">
                <a16:creationId xmlns:a16="http://schemas.microsoft.com/office/drawing/2014/main" id="{8315FBD3-3813-2BCE-9E9B-05965CE75FF0}"/>
              </a:ext>
            </a:extLst>
          </p:cNvPr>
          <p:cNvSpPr>
            <a:spLocks noGrp="1"/>
          </p:cNvSpPr>
          <p:nvPr>
            <p:ph sz="quarter" idx="10"/>
          </p:nvPr>
        </p:nvSpPr>
        <p:spPr/>
        <p:txBody>
          <a:bodyPr/>
          <a:lstStyle/>
          <a:p>
            <a:pPr marL="285750" indent="-285750">
              <a:buFont typeface="Courier New" panose="02070309020205020404" pitchFamily="49" charset="0"/>
              <a:buChar char="o"/>
            </a:pPr>
            <a:r>
              <a:rPr lang="en-US" dirty="0"/>
              <a:t>Choosing location</a:t>
            </a:r>
          </a:p>
          <a:p>
            <a:pPr marL="285750" indent="-285750">
              <a:buFont typeface="Courier New" panose="02070309020205020404" pitchFamily="49" charset="0"/>
              <a:buChar char="o"/>
            </a:pPr>
            <a:r>
              <a:rPr lang="en-US" dirty="0"/>
              <a:t>Poles settings</a:t>
            </a:r>
          </a:p>
        </p:txBody>
      </p:sp>
    </p:spTree>
    <p:extLst>
      <p:ext uri="{BB962C8B-B14F-4D97-AF65-F5344CB8AC3E}">
        <p14:creationId xmlns:p14="http://schemas.microsoft.com/office/powerpoint/2010/main" val="3558640897"/>
      </p:ext>
    </p:extLst>
  </p:cSld>
  <p:clrMapOvr>
    <a:masterClrMapping/>
  </p:clrMapOvr>
</p:sld>
</file>

<file path=ppt/theme/theme1.xml><?xml version="1.0" encoding="utf-8"?>
<a:theme xmlns:a="http://schemas.openxmlformats.org/drawingml/2006/main" name="ModOverlayVTI">
  <a:themeElements>
    <a:clrScheme name="Custom 6">
      <a:dk1>
        <a:srgbClr val="15242C"/>
      </a:dk1>
      <a:lt1>
        <a:srgbClr val="F4F6F5"/>
      </a:lt1>
      <a:dk2>
        <a:srgbClr val="3B454B"/>
      </a:dk2>
      <a:lt2>
        <a:srgbClr val="FFFFFF"/>
      </a:lt2>
      <a:accent1>
        <a:srgbClr val="3C9A8F"/>
      </a:accent1>
      <a:accent2>
        <a:srgbClr val="63D0C4"/>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227BAF2-BB0B-4E7B-AE5A-2E47729F98C0}">
  <ds:schemaRefs>
    <ds:schemaRef ds:uri="http://schemas.microsoft.com/sharepoint/v3/contenttype/forms"/>
  </ds:schemaRefs>
</ds:datastoreItem>
</file>

<file path=customXml/itemProps2.xml><?xml version="1.0" encoding="utf-8"?>
<ds:datastoreItem xmlns:ds="http://schemas.openxmlformats.org/officeDocument/2006/customXml" ds:itemID="{338B8CBF-35BC-4CBA-95E2-584C08F6185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2AE0DF-6B5F-4274-A760-FE77CC84C909}">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197</TotalTime>
  <Words>680</Words>
  <Application>Microsoft Macintosh PowerPoint</Application>
  <PresentationFormat>Widescreen</PresentationFormat>
  <Paragraphs>165</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Nova Light</vt:lpstr>
      <vt:lpstr>Calibri</vt:lpstr>
      <vt:lpstr>Courier New</vt:lpstr>
      <vt:lpstr>Elephant</vt:lpstr>
      <vt:lpstr>ModOverlayVTI</vt:lpstr>
      <vt:lpstr>TsaDiree®</vt:lpstr>
      <vt:lpstr>What we did</vt:lpstr>
      <vt:lpstr>Product overview</vt:lpstr>
      <vt:lpstr>Product overview</vt:lpstr>
      <vt:lpstr>Problem we solve </vt:lpstr>
      <vt:lpstr>Our competition</vt:lpstr>
      <vt:lpstr>Interface Overview</vt:lpstr>
      <vt:lpstr>Main Screen</vt:lpstr>
      <vt:lpstr>Tent Setup</vt:lpstr>
      <vt:lpstr>Tent Setup Interface - Position</vt:lpstr>
      <vt:lpstr>Tent Setup Interface - Setup</vt:lpstr>
      <vt:lpstr>Cloths Settings</vt:lpstr>
      <vt:lpstr>Cloths Placement</vt:lpstr>
      <vt:lpstr>Lighting Settings</vt:lpstr>
      <vt:lpstr>Lighting Settings - Main Menu</vt:lpstr>
      <vt:lpstr>Lighting Settings – Custom Lighting</vt:lpstr>
      <vt:lpstr>Lighting Settings – Special Occasions</vt:lpstr>
      <vt:lpstr>Implementation</vt:lpstr>
      <vt:lpstr>Why React Native?</vt:lpstr>
      <vt:lpstr>Market overview</vt:lpstr>
      <vt:lpstr>Product overview  </vt:lpstr>
      <vt:lpstr>Financials</vt:lpstr>
      <vt:lpstr>Thank you! ΚΑΙ ΧΑΡΗ ΣΑΣ ΚΑΝΑΜΕ!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TsaDiree®</dc:title>
  <dc:creator>Antonis Tsalmpouris</dc:creator>
  <cp:lastModifiedBy>DIMITRIOS LAZANAS</cp:lastModifiedBy>
  <cp:revision>12</cp:revision>
  <dcterms:created xsi:type="dcterms:W3CDTF">2024-12-05T19:09:40Z</dcterms:created>
  <dcterms:modified xsi:type="dcterms:W3CDTF">2024-12-05T23:06:20Z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